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272" r:id="rId3"/>
    <p:sldId id="273" r:id="rId4"/>
    <p:sldId id="274" r:id="rId5"/>
    <p:sldId id="275" r:id="rId6"/>
    <p:sldId id="276" r:id="rId7"/>
    <p:sldId id="278" r:id="rId8"/>
    <p:sldId id="270" r:id="rId9"/>
    <p:sldId id="279" r:id="rId10"/>
  </p:sldIdLst>
  <p:sldSz cx="12192000" cy="6858000"/>
  <p:notesSz cx="6858000" cy="9144000"/>
  <p:defaultTextStyle>
    <a:defPPr>
      <a:defRPr lang="en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3DA2B16-2B48-EB4D-CF3B-B36860D20C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AE3FDFA-F7F8-56A1-0B23-98F6AAFBA5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82D9-F215-2440-BE3D-B910AF0DE1C5}" type="datetimeFigureOut">
              <a:rPr lang="es-CO" smtClean="0"/>
              <a:t>24/04/25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597B6F-DE29-D229-5265-E531BB6F78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589297-45D8-842F-0E87-8FF02DDC64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2B8E1-414B-E341-9450-CE13B9FBC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581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39F5E-0EB9-1548-8CA6-DA88376A7A44}" type="datetimeFigureOut">
              <a:rPr lang="es-ES_tradnl" smtClean="0"/>
              <a:t>24/4/25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B5CF6-65C3-D141-AD8E-4E96944F0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666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D8BC19DF-D34B-91D1-C000-521E9EE7F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2311" b="3713"/>
          <a:stretch/>
        </p:blipFill>
        <p:spPr>
          <a:xfrm>
            <a:off x="-357780" y="-31533"/>
            <a:ext cx="12549780" cy="718907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8B2A76B-D467-4DD1-5841-34A557FE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085" y="1655451"/>
            <a:ext cx="4068141" cy="950154"/>
          </a:xfrm>
        </p:spPr>
        <p:txBody>
          <a:bodyPr anchor="b">
            <a:normAutofit/>
          </a:bodyPr>
          <a:lstStyle>
            <a:lvl1pPr algn="ctr">
              <a:defRPr sz="3200" b="1" i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s-ES_tradnl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784D9CD-6D0B-781C-E8F5-2F34A22D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4834" y="2936046"/>
            <a:ext cx="3496642" cy="950154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5" name="Google Shape;194;p10">
            <a:extLst>
              <a:ext uri="{FF2B5EF4-FFF2-40B4-BE49-F238E27FC236}">
                <a16:creationId xmlns:a16="http://schemas.microsoft.com/office/drawing/2014/main" id="{A49335E7-1B4A-78E6-4426-24D9264545BC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5129423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183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47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340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0864ACD-D684-4EF5-0961-8F9A132C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F30-938D-B140-BB74-7D933462887B}" type="datetimeFigureOut">
              <a:rPr lang="es-CO" smtClean="0"/>
              <a:t>24/04/25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A35AB6-5ABA-6526-CD09-24FF7164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356910-2880-E0D2-092E-939E48EFB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9AF7-AB83-8942-B67A-5CE0293722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484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3C721A26-DFE3-51EA-A820-E630C4EED3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09817" y="-110062"/>
            <a:ext cx="2212037" cy="6999594"/>
          </a:xfrm>
          <a:prstGeom prst="rect">
            <a:avLst/>
          </a:prstGeom>
        </p:spPr>
      </p:pic>
      <p:sp>
        <p:nvSpPr>
          <p:cNvPr id="3" name="Rectángulo: esquinas redondeadas 6">
            <a:extLst>
              <a:ext uri="{FF2B5EF4-FFF2-40B4-BE49-F238E27FC236}">
                <a16:creationId xmlns:a16="http://schemas.microsoft.com/office/drawing/2014/main" id="{F0F1DA71-35F7-BF7B-9F9D-F15DFCB7AD67}"/>
              </a:ext>
            </a:extLst>
          </p:cNvPr>
          <p:cNvSpPr/>
          <p:nvPr userDrawn="1"/>
        </p:nvSpPr>
        <p:spPr>
          <a:xfrm>
            <a:off x="367771" y="2993761"/>
            <a:ext cx="3636579" cy="693682"/>
          </a:xfrm>
          <a:prstGeom prst="roundRect">
            <a:avLst/>
          </a:prstGeom>
          <a:solidFill>
            <a:srgbClr val="E976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CD61A786-1059-C11D-72D1-C1D2C6889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97" y="2953923"/>
            <a:ext cx="4068141" cy="950154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11" name="Marcador de texto 3">
            <a:extLst>
              <a:ext uri="{FF2B5EF4-FFF2-40B4-BE49-F238E27FC236}">
                <a16:creationId xmlns:a16="http://schemas.microsoft.com/office/drawing/2014/main" id="{3FDD28E0-F3D9-BD3B-BD78-745E1B93F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49110" y="1613712"/>
            <a:ext cx="3932237" cy="3811588"/>
          </a:xfrm>
        </p:spPr>
        <p:txBody>
          <a:bodyPr>
            <a:normAutofit/>
          </a:bodyPr>
          <a:lstStyle>
            <a:lvl1pPr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pic>
        <p:nvPicPr>
          <p:cNvPr id="12" name="Google Shape;194;p10">
            <a:extLst>
              <a:ext uri="{FF2B5EF4-FFF2-40B4-BE49-F238E27FC236}">
                <a16:creationId xmlns:a16="http://schemas.microsoft.com/office/drawing/2014/main" id="{FA3DB3F2-EEDC-0B77-1F3F-6CE9BC6FDD61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06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id="{7C9B6D25-E60B-F67E-4346-AF9160AB80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359" y="-78830"/>
            <a:ext cx="3622450" cy="702626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BDFF1A13-34B2-199F-8F3A-ADEF40341BA2}"/>
              </a:ext>
            </a:extLst>
          </p:cNvPr>
          <p:cNvGrpSpPr/>
          <p:nvPr userDrawn="1"/>
        </p:nvGrpSpPr>
        <p:grpSpPr>
          <a:xfrm>
            <a:off x="2132244" y="962987"/>
            <a:ext cx="1720913" cy="1720913"/>
            <a:chOff x="402389" y="541776"/>
            <a:chExt cx="1720913" cy="1720913"/>
          </a:xfrm>
        </p:grpSpPr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2234B217-893A-4221-E928-710C9DFDE0E7}"/>
                </a:ext>
              </a:extLst>
            </p:cNvPr>
            <p:cNvSpPr/>
            <p:nvPr/>
          </p:nvSpPr>
          <p:spPr>
            <a:xfrm>
              <a:off x="402389" y="541776"/>
              <a:ext cx="1720913" cy="1720913"/>
            </a:xfrm>
            <a:prstGeom prst="ellipse">
              <a:avLst/>
            </a:prstGeom>
            <a:noFill/>
            <a:ln w="19050">
              <a:solidFill>
                <a:srgbClr val="F9CA3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BFD8C2E7-029D-F1DE-B52D-3490EAB375BE}"/>
                </a:ext>
              </a:extLst>
            </p:cNvPr>
            <p:cNvSpPr/>
            <p:nvPr/>
          </p:nvSpPr>
          <p:spPr>
            <a:xfrm>
              <a:off x="495515" y="637491"/>
              <a:ext cx="1521564" cy="1521564"/>
            </a:xfrm>
            <a:prstGeom prst="ellipse">
              <a:avLst/>
            </a:prstGeom>
            <a:solidFill>
              <a:srgbClr val="212A5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FE5ADE56-30B0-909B-E9B5-34D511817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03666" y="1254703"/>
            <a:ext cx="9216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9600" b="1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1</a:t>
            </a:r>
            <a:endParaRPr lang="es-ES_tradnl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A6DC0AD4-9B8B-CBA3-47A1-422B9DCADBFA}"/>
              </a:ext>
            </a:extLst>
          </p:cNvPr>
          <p:cNvSpPr txBox="1">
            <a:spLocks/>
          </p:cNvSpPr>
          <p:nvPr userDrawn="1"/>
        </p:nvSpPr>
        <p:spPr>
          <a:xfrm>
            <a:off x="4218202" y="2421981"/>
            <a:ext cx="34145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600" b="1" i="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  <a:endParaRPr lang="es-ES_tradnl" sz="8600" b="1" i="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Marcador de texto 3">
            <a:extLst>
              <a:ext uri="{FF2B5EF4-FFF2-40B4-BE49-F238E27FC236}">
                <a16:creationId xmlns:a16="http://schemas.microsoft.com/office/drawing/2014/main" id="{0F6E9691-5DD0-2E3F-9D8B-36A833C9E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06608" y="3550909"/>
            <a:ext cx="3932237" cy="382588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pic>
        <p:nvPicPr>
          <p:cNvPr id="14" name="Google Shape;194;p10">
            <a:extLst>
              <a:ext uri="{FF2B5EF4-FFF2-40B4-BE49-F238E27FC236}">
                <a16:creationId xmlns:a16="http://schemas.microsoft.com/office/drawing/2014/main" id="{8E430DA8-9737-DF16-926E-9E58050ED4A4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411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82F4F5F3-C5C9-FAC9-5AEC-89FF8DE96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5400000">
            <a:off x="5112857" y="-4572408"/>
            <a:ext cx="1966288" cy="11048044"/>
          </a:xfrm>
          <a:prstGeom prst="rect">
            <a:avLst/>
          </a:prstGeom>
        </p:spPr>
      </p:pic>
      <p:pic>
        <p:nvPicPr>
          <p:cNvPr id="5" name="Google Shape;194;p10">
            <a:extLst>
              <a:ext uri="{FF2B5EF4-FFF2-40B4-BE49-F238E27FC236}">
                <a16:creationId xmlns:a16="http://schemas.microsoft.com/office/drawing/2014/main" id="{8D9B99E0-BB5A-E903-B49E-EEF84A7C1BD3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2C59195-ECBC-FDD4-9740-419B25FD5826}"/>
              </a:ext>
            </a:extLst>
          </p:cNvPr>
          <p:cNvSpPr txBox="1">
            <a:spLocks/>
          </p:cNvSpPr>
          <p:nvPr userDrawn="1"/>
        </p:nvSpPr>
        <p:spPr>
          <a:xfrm>
            <a:off x="4817292" y="514354"/>
            <a:ext cx="34145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i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  <a:endParaRPr lang="es-ES_tradnl" sz="6600" b="1" i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id="{DA7F42E5-BC9F-5959-4EFB-3DF1F064B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78144" y="2354269"/>
            <a:ext cx="9399608" cy="1198353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10" name="Marcador de texto 3">
            <a:extLst>
              <a:ext uri="{FF2B5EF4-FFF2-40B4-BE49-F238E27FC236}">
                <a16:creationId xmlns:a16="http://schemas.microsoft.com/office/drawing/2014/main" id="{687E7F81-23FD-54D0-F323-67D39538274D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1778144" y="3678995"/>
            <a:ext cx="9399608" cy="2149665"/>
          </a:xfrm>
        </p:spPr>
        <p:txBody>
          <a:bodyPr>
            <a:normAutofit/>
          </a:bodyPr>
          <a:lstStyle>
            <a:lvl1pPr>
              <a:buClr>
                <a:srgbClr val="E97722"/>
              </a:buClr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876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05E052-379D-4FA0-CEFE-63BAA217AA02}"/>
              </a:ext>
            </a:extLst>
          </p:cNvPr>
          <p:cNvSpPr/>
          <p:nvPr userDrawn="1"/>
        </p:nvSpPr>
        <p:spPr>
          <a:xfrm>
            <a:off x="-173421" y="-15767"/>
            <a:ext cx="1756753" cy="7031421"/>
          </a:xfrm>
          <a:prstGeom prst="rect">
            <a:avLst/>
          </a:prstGeom>
          <a:solidFill>
            <a:srgbClr val="212A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: esquinas redondeadas 6">
            <a:extLst>
              <a:ext uri="{FF2B5EF4-FFF2-40B4-BE49-F238E27FC236}">
                <a16:creationId xmlns:a16="http://schemas.microsoft.com/office/drawing/2014/main" id="{94829785-28BD-8F3B-A313-7042499BD528}"/>
              </a:ext>
            </a:extLst>
          </p:cNvPr>
          <p:cNvSpPr/>
          <p:nvPr userDrawn="1"/>
        </p:nvSpPr>
        <p:spPr>
          <a:xfrm>
            <a:off x="667316" y="755058"/>
            <a:ext cx="3636579" cy="693682"/>
          </a:xfrm>
          <a:prstGeom prst="roundRect">
            <a:avLst/>
          </a:prstGeom>
          <a:solidFill>
            <a:srgbClr val="E976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608586F-F583-7FA8-B044-7EFECB8F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342" y="715220"/>
            <a:ext cx="4068141" cy="950154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id="{A1632D7B-54F9-528A-91A5-42A3C8DA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7776" y="2378972"/>
            <a:ext cx="3932237" cy="1074731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00405D6E-39FD-E04E-5F14-50FE386E2FA8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337776" y="3703698"/>
            <a:ext cx="3932237" cy="1365971"/>
          </a:xfrm>
        </p:spPr>
        <p:txBody>
          <a:bodyPr>
            <a:normAutofit/>
          </a:bodyPr>
          <a:lstStyle>
            <a:lvl1pPr>
              <a:buClr>
                <a:srgbClr val="E97722"/>
              </a:buClr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12" name="Marcador de texto 3">
            <a:extLst>
              <a:ext uri="{FF2B5EF4-FFF2-40B4-BE49-F238E27FC236}">
                <a16:creationId xmlns:a16="http://schemas.microsoft.com/office/drawing/2014/main" id="{C13C86D9-C9EA-6CF1-4F43-7BACC7836630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6655632" y="2378972"/>
            <a:ext cx="3932237" cy="2690697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pic>
        <p:nvPicPr>
          <p:cNvPr id="14" name="Google Shape;194;p10">
            <a:extLst>
              <a:ext uri="{FF2B5EF4-FFF2-40B4-BE49-F238E27FC236}">
                <a16:creationId xmlns:a16="http://schemas.microsoft.com/office/drawing/2014/main" id="{C3B65B38-AC0F-DEA0-D40D-B375F3B566D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468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424F24F2-85B2-137A-019F-0228005CE6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67464" y="-157655"/>
            <a:ext cx="1503233" cy="7204840"/>
          </a:xfrm>
          <a:prstGeom prst="rect">
            <a:avLst/>
          </a:prstGeom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3DEB9B32-E27F-010B-E8C7-4ACEC6605738}"/>
              </a:ext>
            </a:extLst>
          </p:cNvPr>
          <p:cNvSpPr/>
          <p:nvPr userDrawn="1"/>
        </p:nvSpPr>
        <p:spPr>
          <a:xfrm>
            <a:off x="-220716" y="-157654"/>
            <a:ext cx="2405604" cy="7204840"/>
          </a:xfrm>
          <a:prstGeom prst="roundRect">
            <a:avLst>
              <a:gd name="adj" fmla="val 0"/>
            </a:avLst>
          </a:prstGeom>
          <a:solidFill>
            <a:srgbClr val="212A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000" dirty="0">
              <a:solidFill>
                <a:schemeClr val="bg1"/>
              </a:solidFill>
              <a:latin typeface="Nunito Black"/>
              <a:sym typeface="Nunito Black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C8392EEA-8FC3-9E7C-7734-AD4481D31EFE}"/>
              </a:ext>
            </a:extLst>
          </p:cNvPr>
          <p:cNvGrpSpPr/>
          <p:nvPr userDrawn="1"/>
        </p:nvGrpSpPr>
        <p:grpSpPr>
          <a:xfrm>
            <a:off x="2168124" y="1236256"/>
            <a:ext cx="1720913" cy="1720913"/>
            <a:chOff x="402389" y="541776"/>
            <a:chExt cx="1720913" cy="1720913"/>
          </a:xfrm>
        </p:grpSpPr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5058A326-28FB-82AD-EF75-A2AD25B62CE7}"/>
                </a:ext>
              </a:extLst>
            </p:cNvPr>
            <p:cNvSpPr/>
            <p:nvPr/>
          </p:nvSpPr>
          <p:spPr>
            <a:xfrm>
              <a:off x="402389" y="541776"/>
              <a:ext cx="1720913" cy="1720913"/>
            </a:xfrm>
            <a:prstGeom prst="ellipse">
              <a:avLst/>
            </a:prstGeom>
            <a:noFill/>
            <a:ln w="19050">
              <a:solidFill>
                <a:srgbClr val="F9CA3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F101625F-5E0E-60DE-5E8A-660FC02E702A}"/>
                </a:ext>
              </a:extLst>
            </p:cNvPr>
            <p:cNvSpPr/>
            <p:nvPr/>
          </p:nvSpPr>
          <p:spPr>
            <a:xfrm>
              <a:off x="495515" y="637491"/>
              <a:ext cx="1521564" cy="15215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</p:grp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3231C00-9105-51FE-FF6C-80D56059B4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85547" y="1541653"/>
            <a:ext cx="9216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9600" b="1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1</a:t>
            </a:r>
            <a:endParaRPr lang="es-ES_tradnl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E368978A-5675-7C6E-BFC8-B2AAF8269243}"/>
              </a:ext>
            </a:extLst>
          </p:cNvPr>
          <p:cNvSpPr txBox="1">
            <a:spLocks/>
          </p:cNvSpPr>
          <p:nvPr userDrawn="1"/>
        </p:nvSpPr>
        <p:spPr>
          <a:xfrm>
            <a:off x="4218202" y="2421981"/>
            <a:ext cx="34145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600" b="1" i="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  <a:endParaRPr lang="es-ES_tradnl" sz="8600" b="1" i="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Marcador de texto 3">
            <a:extLst>
              <a:ext uri="{FF2B5EF4-FFF2-40B4-BE49-F238E27FC236}">
                <a16:creationId xmlns:a16="http://schemas.microsoft.com/office/drawing/2014/main" id="{0745E475-33BC-C8C2-1F6C-5BE795048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06608" y="3550909"/>
            <a:ext cx="3932237" cy="382588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pic>
        <p:nvPicPr>
          <p:cNvPr id="13" name="Google Shape;194;p10">
            <a:extLst>
              <a:ext uri="{FF2B5EF4-FFF2-40B4-BE49-F238E27FC236}">
                <a16:creationId xmlns:a16="http://schemas.microsoft.com/office/drawing/2014/main" id="{15E087CD-5DC6-C592-8944-0578D7E384A0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74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DE6935B8-1401-DB86-CD45-45E6F5F31B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5400000">
            <a:off x="8737351" y="-2342611"/>
            <a:ext cx="996826" cy="5600896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B9FD5E14-87E5-CC8A-E2CE-E8EFEAFA5E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16200000">
            <a:off x="2232741" y="3593245"/>
            <a:ext cx="996826" cy="5600896"/>
          </a:xfrm>
          <a:prstGeom prst="rect">
            <a:avLst/>
          </a:prstGeom>
        </p:spPr>
      </p:pic>
      <p:pic>
        <p:nvPicPr>
          <p:cNvPr id="6" name="Google Shape;194;p10">
            <a:extLst>
              <a:ext uri="{FF2B5EF4-FFF2-40B4-BE49-F238E27FC236}">
                <a16:creationId xmlns:a16="http://schemas.microsoft.com/office/drawing/2014/main" id="{A6CCA62B-34D3-8455-B1EF-498E5280E97A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C105BE1A-D03E-FEDA-E090-2CD8B06AA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342" y="956250"/>
            <a:ext cx="4943343" cy="950154"/>
          </a:xfrm>
        </p:spPr>
        <p:txBody>
          <a:bodyPr>
            <a:normAutofit/>
          </a:bodyPr>
          <a:lstStyle>
            <a:lvl1pPr>
              <a:defRPr sz="2400" b="1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9258C23F-80F6-BA12-6C6A-7D2733191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3342" y="2133551"/>
            <a:ext cx="10632424" cy="3210959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822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B6172DE5-5AD6-6737-7B9C-17E67E9073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957" y="-132791"/>
            <a:ext cx="3552198" cy="7134499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A587A8FA-5EC2-F8A1-3C35-6FEDC640884E}"/>
              </a:ext>
            </a:extLst>
          </p:cNvPr>
          <p:cNvSpPr/>
          <p:nvPr userDrawn="1"/>
        </p:nvSpPr>
        <p:spPr>
          <a:xfrm>
            <a:off x="-38005" y="-126129"/>
            <a:ext cx="2059071" cy="7134499"/>
          </a:xfrm>
          <a:prstGeom prst="rect">
            <a:avLst/>
          </a:prstGeom>
          <a:solidFill>
            <a:srgbClr val="E976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Google Shape;194;p10">
            <a:extLst>
              <a:ext uri="{FF2B5EF4-FFF2-40B4-BE49-F238E27FC236}">
                <a16:creationId xmlns:a16="http://schemas.microsoft.com/office/drawing/2014/main" id="{DB7BB90C-9CED-B9D2-285A-E7EF6F785B8B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BF45FC2D-AA70-D391-8979-3EA84EDB2443}"/>
              </a:ext>
            </a:extLst>
          </p:cNvPr>
          <p:cNvSpPr/>
          <p:nvPr userDrawn="1"/>
        </p:nvSpPr>
        <p:spPr>
          <a:xfrm>
            <a:off x="2149392" y="1850064"/>
            <a:ext cx="8738348" cy="2636875"/>
          </a:xfrm>
          <a:prstGeom prst="roundRect">
            <a:avLst/>
          </a:prstGeom>
          <a:solidFill>
            <a:srgbClr val="212A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4502A326-A31F-EA84-8729-333C64F69D97}"/>
              </a:ext>
            </a:extLst>
          </p:cNvPr>
          <p:cNvSpPr txBox="1">
            <a:spLocks/>
          </p:cNvSpPr>
          <p:nvPr userDrawn="1"/>
        </p:nvSpPr>
        <p:spPr>
          <a:xfrm>
            <a:off x="4312795" y="2406216"/>
            <a:ext cx="5304170" cy="14878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b="1" i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Gracias</a:t>
            </a:r>
            <a:endParaRPr lang="es-ES_tradnl" sz="9600" b="1" i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88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D7941B-E1CA-7AA2-9376-17DAA236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CF8C-0360-1C04-8831-5F92D6F8F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EF926-2B80-8299-2252-FEEA9D5B3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593E25-2C59-C343-AEFD-567020051792}" type="datetimeFigureOut">
              <a:rPr lang="es-ES_tradnl" smtClean="0"/>
              <a:t>24/4/25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D2C1-DCB0-8576-1978-9C7DA4E11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70238-6A5D-163D-665B-76A9D0D66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515836-D82E-854E-822B-DCD524E322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673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51" r:id="rId4"/>
    <p:sldLayoutId id="2147483660" r:id="rId5"/>
    <p:sldLayoutId id="2147483661" r:id="rId6"/>
    <p:sldLayoutId id="2147483662" r:id="rId7"/>
    <p:sldLayoutId id="2147483665" r:id="rId8"/>
    <p:sldLayoutId id="2147483652" r:id="rId9"/>
    <p:sldLayoutId id="2147483664" r:id="rId10"/>
    <p:sldLayoutId id="2147483653" r:id="rId11"/>
    <p:sldLayoutId id="214748366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image" Target="../media/image22.png"/><Relationship Id="rId26" Type="http://schemas.openxmlformats.org/officeDocument/2006/relationships/image" Target="../media/image3.png"/><Relationship Id="rId3" Type="http://schemas.openxmlformats.org/officeDocument/2006/relationships/image" Target="../media/image5.svg"/><Relationship Id="rId21" Type="http://schemas.openxmlformats.org/officeDocument/2006/relationships/image" Target="../media/image25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5" Type="http://schemas.openxmlformats.org/officeDocument/2006/relationships/image" Target="../media/image29.svg"/><Relationship Id="rId2" Type="http://schemas.openxmlformats.org/officeDocument/2006/relationships/image" Target="../media/image4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24" Type="http://schemas.openxmlformats.org/officeDocument/2006/relationships/image" Target="../media/image28.pn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23" Type="http://schemas.openxmlformats.org/officeDocument/2006/relationships/image" Target="../media/image27.svg"/><Relationship Id="rId10" Type="http://schemas.openxmlformats.org/officeDocument/2006/relationships/image" Target="../media/image14.png"/><Relationship Id="rId19" Type="http://schemas.openxmlformats.org/officeDocument/2006/relationships/image" Target="../media/image23.sv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14CB7-FF65-DD98-437D-A92F544C1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005222-AEC1-F562-7808-3EDFDEC62E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067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CEB9F-EF21-33D7-0FC1-EF7B203D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D44029-1B66-CB23-EDE1-96DDAA43B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3936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1D4B1-23F8-BD40-5EEA-2E44E0C3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282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FE3A7-C172-B44C-7F5A-76B04342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EF0536-CDE0-4A9B-8540-E3E4252B8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B2EB97-CCB1-2CB7-58CC-7BC3E44E53CC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033841-B951-211F-817D-2164B7044D60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299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5D96D-6CCA-2CDB-F5ED-DE9828C7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6BB54D-A2EC-D124-A34E-C56F0CCD9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82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10EE7-6D8B-05A8-EEA2-C342525A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B5EE07-97CE-D7DA-95DD-2FEDD5511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43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CB2E7EA-98C6-3B05-F783-9F8C14442527}"/>
              </a:ext>
            </a:extLst>
          </p:cNvPr>
          <p:cNvSpPr txBox="1"/>
          <p:nvPr/>
        </p:nvSpPr>
        <p:spPr>
          <a:xfrm>
            <a:off x="1339702" y="1238521"/>
            <a:ext cx="538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>
                <a:solidFill>
                  <a:srgbClr val="212A56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Set de iconos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70F1E5F3-74DC-8FAE-410F-7BED42E9B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5400000">
            <a:off x="8737351" y="-2342611"/>
            <a:ext cx="996826" cy="5600896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FB91784D-7158-DAFE-81E9-B733A3260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16200000">
            <a:off x="2216975" y="3577479"/>
            <a:ext cx="996826" cy="5600896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7E2CB23C-DB21-6C69-74CE-38CA63C715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75793" y="2351789"/>
            <a:ext cx="1109647" cy="1109647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031B7FF6-C484-F64F-D028-D46F94A853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84819" y="2351789"/>
            <a:ext cx="1109646" cy="1109646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3D0BE7E7-70F9-2B3B-14DF-C0D252FF04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80307" y="2351790"/>
            <a:ext cx="1109645" cy="1109645"/>
          </a:xfrm>
          <a:prstGeom prst="rect">
            <a:avLst/>
          </a:prstGeom>
        </p:spPr>
      </p:pic>
      <p:pic>
        <p:nvPicPr>
          <p:cNvPr id="14" name="Gráfico 13">
            <a:extLst>
              <a:ext uri="{FF2B5EF4-FFF2-40B4-BE49-F238E27FC236}">
                <a16:creationId xmlns:a16="http://schemas.microsoft.com/office/drawing/2014/main" id="{708E3A26-D9A7-2C69-24F2-B7B9ADDFBE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89332" y="2351789"/>
            <a:ext cx="1109647" cy="1109647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D859A623-1453-EBFB-4E6A-6596105761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10951" y="3785386"/>
            <a:ext cx="1109647" cy="1109647"/>
          </a:xfrm>
          <a:prstGeom prst="rect">
            <a:avLst/>
          </a:prstGeom>
        </p:spPr>
      </p:pic>
      <p:pic>
        <p:nvPicPr>
          <p:cNvPr id="16" name="Gráfico 15">
            <a:extLst>
              <a:ext uri="{FF2B5EF4-FFF2-40B4-BE49-F238E27FC236}">
                <a16:creationId xmlns:a16="http://schemas.microsoft.com/office/drawing/2014/main" id="{41EBCD08-5F01-704F-FF8C-11261B21DDB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590250" y="3710250"/>
            <a:ext cx="1138319" cy="1138319"/>
          </a:xfrm>
          <a:prstGeom prst="rect">
            <a:avLst/>
          </a:prstGeom>
        </p:spPr>
      </p:pic>
      <p:pic>
        <p:nvPicPr>
          <p:cNvPr id="17" name="Gráfico 16">
            <a:extLst>
              <a:ext uri="{FF2B5EF4-FFF2-40B4-BE49-F238E27FC236}">
                <a16:creationId xmlns:a16="http://schemas.microsoft.com/office/drawing/2014/main" id="{EE71E011-E6E4-C16A-0904-A00BA9194F9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175793" y="3664299"/>
            <a:ext cx="1132075" cy="1132075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BCC3212F-6492-10A8-0676-C27B65489A1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402980" y="3762445"/>
            <a:ext cx="1109065" cy="1109065"/>
          </a:xfrm>
          <a:prstGeom prst="rect">
            <a:avLst/>
          </a:prstGeom>
        </p:spPr>
      </p:pic>
      <p:pic>
        <p:nvPicPr>
          <p:cNvPr id="19" name="Gráfico 18">
            <a:extLst>
              <a:ext uri="{FF2B5EF4-FFF2-40B4-BE49-F238E27FC236}">
                <a16:creationId xmlns:a16="http://schemas.microsoft.com/office/drawing/2014/main" id="{EB889B1E-7E41-2A04-64FE-1ED0F0066BE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235764" y="3069390"/>
            <a:ext cx="1109065" cy="1109065"/>
          </a:xfrm>
          <a:prstGeom prst="rect">
            <a:avLst/>
          </a:prstGeom>
        </p:spPr>
      </p:pic>
      <p:pic>
        <p:nvPicPr>
          <p:cNvPr id="20" name="Gráfico 19">
            <a:extLst>
              <a:ext uri="{FF2B5EF4-FFF2-40B4-BE49-F238E27FC236}">
                <a16:creationId xmlns:a16="http://schemas.microsoft.com/office/drawing/2014/main" id="{7350D2CB-E416-C6DF-FD3D-2B8F55AD8F5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793846" y="2351789"/>
            <a:ext cx="1109647" cy="1109647"/>
          </a:xfrm>
          <a:prstGeom prst="rect">
            <a:avLst/>
          </a:prstGeom>
        </p:spPr>
      </p:pic>
      <p:pic>
        <p:nvPicPr>
          <p:cNvPr id="21" name="Gráfico 20">
            <a:extLst>
              <a:ext uri="{FF2B5EF4-FFF2-40B4-BE49-F238E27FC236}">
                <a16:creationId xmlns:a16="http://schemas.microsoft.com/office/drawing/2014/main" id="{9CA4CD5D-87F5-C2EA-2583-37C3E33FF33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794428" y="3808911"/>
            <a:ext cx="1109065" cy="1109065"/>
          </a:xfrm>
          <a:prstGeom prst="rect">
            <a:avLst/>
          </a:prstGeom>
        </p:spPr>
      </p:pic>
      <p:pic>
        <p:nvPicPr>
          <p:cNvPr id="3" name="Google Shape;194;p10">
            <a:extLst>
              <a:ext uri="{FF2B5EF4-FFF2-40B4-BE49-F238E27FC236}">
                <a16:creationId xmlns:a16="http://schemas.microsoft.com/office/drawing/2014/main" id="{EAE771C2-3479-2838-F1C6-27574D313C6C}"/>
              </a:ext>
            </a:extLst>
          </p:cNvPr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113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236085C5-E668-9F01-91CC-E7BE04EF1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864446" y="0"/>
            <a:ext cx="3429000" cy="6871716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736240E-1449-B149-38CD-034D5B977242}"/>
              </a:ext>
            </a:extLst>
          </p:cNvPr>
          <p:cNvGraphicFramePr>
            <a:graphicFrameLocks noGrp="1"/>
          </p:cNvGraphicFramePr>
          <p:nvPr/>
        </p:nvGraphicFramePr>
        <p:xfrm>
          <a:off x="1237511" y="1571644"/>
          <a:ext cx="8884464" cy="2026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116">
                  <a:extLst>
                    <a:ext uri="{9D8B030D-6E8A-4147-A177-3AD203B41FA5}">
                      <a16:colId xmlns:a16="http://schemas.microsoft.com/office/drawing/2014/main" val="758993959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575708330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216721103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86558735"/>
                    </a:ext>
                  </a:extLst>
                </a:gridCol>
              </a:tblGrid>
              <a:tr h="399801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2A5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2A5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2A5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2A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721418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35831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42560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9678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0861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CAC7DB42-8D73-77ED-A0A3-4D710A489C4A}"/>
              </a:ext>
            </a:extLst>
          </p:cNvPr>
          <p:cNvSpPr txBox="1"/>
          <p:nvPr/>
        </p:nvSpPr>
        <p:spPr>
          <a:xfrm>
            <a:off x="2826489" y="756958"/>
            <a:ext cx="65390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rgbClr val="212A56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Tablas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773B7FD6-AF01-F067-79A8-F8A273325DAF}"/>
              </a:ext>
            </a:extLst>
          </p:cNvPr>
          <p:cNvGraphicFramePr>
            <a:graphicFrameLocks noGrp="1"/>
          </p:cNvGraphicFramePr>
          <p:nvPr/>
        </p:nvGraphicFramePr>
        <p:xfrm>
          <a:off x="1237511" y="3827721"/>
          <a:ext cx="8884464" cy="2026166"/>
        </p:xfrm>
        <a:graphic>
          <a:graphicData uri="http://schemas.openxmlformats.org/drawingml/2006/table">
            <a:tbl>
              <a:tblPr firstRow="1" bandRow="1">
                <a:solidFill>
                  <a:srgbClr val="E97622"/>
                </a:solidFill>
                <a:tableStyleId>{5C22544A-7EE6-4342-B048-85BDC9FD1C3A}</a:tableStyleId>
              </a:tblPr>
              <a:tblGrid>
                <a:gridCol w="2221116">
                  <a:extLst>
                    <a:ext uri="{9D8B030D-6E8A-4147-A177-3AD203B41FA5}">
                      <a16:colId xmlns:a16="http://schemas.microsoft.com/office/drawing/2014/main" val="758993959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575708330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216721103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86558735"/>
                    </a:ext>
                  </a:extLst>
                </a:gridCol>
              </a:tblGrid>
              <a:tr h="399801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6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721418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35831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42560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9678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0861"/>
                  </a:ext>
                </a:extLst>
              </a:tr>
            </a:tbl>
          </a:graphicData>
        </a:graphic>
      </p:graphicFrame>
      <p:pic>
        <p:nvPicPr>
          <p:cNvPr id="3" name="Google Shape;194;p10">
            <a:extLst>
              <a:ext uri="{FF2B5EF4-FFF2-40B4-BE49-F238E27FC236}">
                <a16:creationId xmlns:a16="http://schemas.microsoft.com/office/drawing/2014/main" id="{BB4291E7-0951-B078-8E2F-0C1F22D409B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732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20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</Words>
  <Application>Microsoft Macintosh PowerPoint</Application>
  <PresentationFormat>Panorámica</PresentationFormat>
  <Paragraphs>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Montserrat</vt:lpstr>
      <vt:lpstr>Nunito Black</vt:lpstr>
      <vt:lpstr>Open Sans</vt:lpstr>
      <vt:lpstr>Open Sans Extrabold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 Pa Molina</dc:creator>
  <cp:lastModifiedBy>Claudia Hurtado Peña</cp:lastModifiedBy>
  <cp:revision>14</cp:revision>
  <dcterms:created xsi:type="dcterms:W3CDTF">2025-04-09T23:56:47Z</dcterms:created>
  <dcterms:modified xsi:type="dcterms:W3CDTF">2025-04-25T03:09:56Z</dcterms:modified>
</cp:coreProperties>
</file>