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86" r:id="rId3"/>
    <p:sldId id="259" r:id="rId4"/>
    <p:sldId id="300" r:id="rId5"/>
    <p:sldId id="299" r:id="rId6"/>
    <p:sldId id="301" r:id="rId7"/>
    <p:sldId id="30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6" r:id="rId20"/>
    <p:sldId id="271" r:id="rId21"/>
    <p:sldId id="272" r:id="rId22"/>
    <p:sldId id="273" r:id="rId23"/>
    <p:sldId id="274" r:id="rId24"/>
    <p:sldId id="277" r:id="rId25"/>
    <p:sldId id="278" r:id="rId26"/>
    <p:sldId id="279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280" r:id="rId36"/>
    <p:sldId id="303" r:id="rId37"/>
    <p:sldId id="282" r:id="rId38"/>
    <p:sldId id="283" r:id="rId39"/>
    <p:sldId id="313" r:id="rId40"/>
    <p:sldId id="310" r:id="rId41"/>
    <p:sldId id="311" r:id="rId42"/>
    <p:sldId id="284" r:id="rId43"/>
    <p:sldId id="281" r:id="rId44"/>
    <p:sldId id="28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Lucía Sánchez Mendieta" initials="OLS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0657" autoAdjust="0"/>
  </p:normalViewPr>
  <p:slideViewPr>
    <p:cSldViewPr snapToGrid="0" snapToObjects="1">
      <p:cViewPr varScale="1">
        <p:scale>
          <a:sx n="123" d="100"/>
          <a:sy n="123" d="100"/>
        </p:scale>
        <p:origin x="1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9E326-FC78-2B42-A383-F642C253B0C2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1977-997C-E74D-A576-6550BC432DB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9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1977-997C-E74D-A576-6550BC432D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529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036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751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6768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263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5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299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8ABB-6829-E242-90EB-C3598E8D5487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5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58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9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7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9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8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DD2A6-E62E-FD4D-BC3C-EACADE63D1F1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112C3-F42C-504D-8709-F21C5986AAA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9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1Sistema%20de%20Seguimiento.mp4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2Maternidad%20temprana%20finii.mp4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3Monitoreo%20educaci&#243;n%20inicial%20editado.mp4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4Consumo%20cultural.mp4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5Pensamiento%20Cr&#237;tico.mp4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6Reconocimiento%20de%20docente%20Alta%205.mp4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7Investigacion%20e%20innovacion.mp4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video%20rendicion%20de%20cuentas%209.mp4" TargetMode="Externa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9973778-D29F-4FA4-B06E-3EC5EEF7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749339DA-35C1-4398-ADA5-95D48867D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6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D2ACEE6-ECC3-4C02-AC25-56CED82F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C03D6A12-74E4-482D-BE13-FA862671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3C719A9-7A17-4C64-BBE8-4454EC6EE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F4866DCF-545F-4104-B792-1E72E5CE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DB1DDDC-1809-4354-9628-CEE363664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0B3A1053-DD2E-4A96-BE41-43038780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33A683D-F25E-4653-BEF2-A26A661E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3A5C4C5-CCC0-4A13-95BE-5E3F160F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1D248BC-B44C-414E-8AA8-DA04F6974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8C7D6C1-0FF7-4B6F-9C79-3446D47E4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908C3EFE-74C5-4AC4-8916-78F79F02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CB5860C-E612-4340-8BC3-894FD533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CE34E302-446A-4095-9FF8-BD516FEB8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3614413-4250-4FE4-ABF3-9B919AF1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70593C8E-1B21-4BE3-A3B6-D06D30869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5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2FD8EAC-561A-4E6E-84ED-3D96E1CA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4949EC4-EEC9-4B9F-B1BC-267435F3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DA9444-930D-44D7-90DC-88C69B96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716D08C-52E7-42B3-A769-F887395BE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5B6E66E-05BD-487D-8640-B10507EA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E847638-2766-49AD-BDD9-1A944262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B8FB0A3-5476-4E9E-ABFD-AABC84EBA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A9D3707-F1C7-456E-B121-5E4D3186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DB73894-6CF3-4369-A890-DC26232A0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4F301A0-3242-4A72-99CF-67DFF8114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982ECCA-B49F-4A54-B456-A0AA4FF3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C902E39-324F-4CA8-9B63-435107D50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CFB6DFE-60A7-4631-9570-01419390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701348C-EDD4-4089-A29F-4E29E1F8B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 action="ppaction://hlinkfile"/>
            <a:extLst>
              <a:ext uri="{FF2B5EF4-FFF2-40B4-BE49-F238E27FC236}">
                <a16:creationId xmlns:a16="http://schemas.microsoft.com/office/drawing/2014/main" xmlns="" id="{5C6B489D-0075-4C12-8EE9-64504A19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D22492C-00CC-41CC-A13C-74CE288B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3D6F31A-D747-4C08-8DF5-B7E5B5363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176" y="567624"/>
            <a:ext cx="5905768" cy="28615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0" y="567624"/>
            <a:ext cx="6149953" cy="2861376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412776"/>
            <a:ext cx="5386917" cy="1728192"/>
          </a:xfrm>
        </p:spPr>
        <p:txBody>
          <a:bodyPr/>
          <a:lstStyle/>
          <a:p>
            <a:endParaRPr lang="es-CO" sz="2133" dirty="0"/>
          </a:p>
          <a:p>
            <a:endParaRPr lang="es-CO" sz="2133" dirty="0"/>
          </a:p>
          <a:p>
            <a:endParaRPr lang="es-CO" sz="2133" dirty="0"/>
          </a:p>
          <a:p>
            <a:endParaRPr lang="es-CO" sz="2133" dirty="0"/>
          </a:p>
          <a:p>
            <a:endParaRPr lang="es-CO" sz="2133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15911" y="3429000"/>
            <a:ext cx="6149954" cy="3455246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256015" y="3418447"/>
            <a:ext cx="5905776" cy="34505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560676" y="6606862"/>
            <a:ext cx="1631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Cifras en millones de pesos </a:t>
            </a:r>
            <a:endParaRPr lang="es-CO" sz="1000" b="1" dirty="0"/>
          </a:p>
        </p:txBody>
      </p:sp>
    </p:spTree>
    <p:extLst>
      <p:ext uri="{BB962C8B-B14F-4D97-AF65-F5344CB8AC3E}">
        <p14:creationId xmlns:p14="http://schemas.microsoft.com/office/powerpoint/2010/main" val="9756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4" y="720410"/>
            <a:ext cx="5816217" cy="28974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0" y="720410"/>
            <a:ext cx="5777832" cy="2897433"/>
          </a:xfrm>
          <a:prstGeom prst="rect">
            <a:avLst/>
          </a:prstGeom>
        </p:spPr>
      </p:pic>
      <p:pic>
        <p:nvPicPr>
          <p:cNvPr id="16" name="Marcador de contenido 15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302549" y="3798407"/>
            <a:ext cx="5777833" cy="296806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80304" y="3798407"/>
            <a:ext cx="5816217" cy="297649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0560676" y="6586021"/>
            <a:ext cx="1631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Cifras en millones de pesos 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25184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2E273C9-5EB6-4FE2-9176-DE3716A46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F9EDF86-FC7B-4D35-9B6D-C355169E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1C08668-7D2D-4DEC-B5E6-D0E747128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DB9A1D7-A7B8-4ED9-8C85-A72CABF6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6D651B8-40E2-40BC-A97F-4C1B3689A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7F448EC-F913-4C23-95F9-FF9F0093A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19A1F72-051E-4289-9D6A-51A5B7B6C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6"/>
            <a:ext cx="12192000" cy="6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C083869-311B-41F7-8F80-F09E0AB16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"/>
            <a:ext cx="12192000" cy="68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4053</TotalTime>
  <Words>19</Words>
  <Application>Microsoft Office PowerPoint</Application>
  <PresentationFormat>Panorámica</PresentationFormat>
  <Paragraphs>14</Paragraphs>
  <Slides>44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Juliana Gutiérrez Solano</dc:creator>
  <cp:lastModifiedBy>EVENTOS</cp:lastModifiedBy>
  <cp:revision>65</cp:revision>
  <dcterms:created xsi:type="dcterms:W3CDTF">2019-11-14T13:34:35Z</dcterms:created>
  <dcterms:modified xsi:type="dcterms:W3CDTF">2019-12-12T13:14:22Z</dcterms:modified>
</cp:coreProperties>
</file>