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40538" cy="928846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DA0F2B"/>
    <a:srgbClr val="F5B02B"/>
    <a:srgbClr val="EB7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520127"/>
            <a:ext cx="5814457" cy="3233761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4878594"/>
            <a:ext cx="5130404" cy="2242561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89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793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494525"/>
            <a:ext cx="1474991" cy="787154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494525"/>
            <a:ext cx="4339466" cy="787154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613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736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315668"/>
            <a:ext cx="5899964" cy="3863742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215962"/>
            <a:ext cx="5899964" cy="2031851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217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472623"/>
            <a:ext cx="2907229" cy="58934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472623"/>
            <a:ext cx="2907229" cy="58934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73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94527"/>
            <a:ext cx="5899964" cy="179534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276964"/>
            <a:ext cx="2893868" cy="1115905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392869"/>
            <a:ext cx="2893868" cy="49903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276964"/>
            <a:ext cx="2908120" cy="1115905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392869"/>
            <a:ext cx="2908120" cy="49903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669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694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56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19231"/>
            <a:ext cx="2206252" cy="216730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337369"/>
            <a:ext cx="3463022" cy="6600829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786539"/>
            <a:ext cx="2206252" cy="516240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9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19231"/>
            <a:ext cx="2206252" cy="216730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337369"/>
            <a:ext cx="3463022" cy="6600829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786539"/>
            <a:ext cx="2206252" cy="516240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362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494527"/>
            <a:ext cx="5899964" cy="1795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472623"/>
            <a:ext cx="5899964" cy="5893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8609031"/>
            <a:ext cx="1539121" cy="49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D9565-C5E8-4740-8F57-AFA623079E40}" type="datetimeFigureOut">
              <a:rPr lang="es-CO" smtClean="0"/>
              <a:t>19/12/2022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8609031"/>
            <a:ext cx="2308682" cy="49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8609031"/>
            <a:ext cx="1539121" cy="49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82B77-EB7B-423B-A25A-359A67A54C9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398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rectángulo 9"/>
          <p:cNvSpPr/>
          <p:nvPr/>
        </p:nvSpPr>
        <p:spPr>
          <a:xfrm>
            <a:off x="0" y="-8002"/>
            <a:ext cx="2367185" cy="9288463"/>
          </a:xfrm>
          <a:prstGeom prst="rtTriangle">
            <a:avLst/>
          </a:prstGeom>
          <a:solidFill>
            <a:srgbClr val="F5B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/>
        </p:nvGrpSpPr>
        <p:grpSpPr>
          <a:xfrm>
            <a:off x="3843338" y="-698175"/>
            <a:ext cx="2997200" cy="12575968"/>
            <a:chOff x="3983708" y="-481446"/>
            <a:chExt cx="2997200" cy="9285279"/>
          </a:xfrm>
        </p:grpSpPr>
        <p:sp>
          <p:nvSpPr>
            <p:cNvPr id="12" name="Triángulo rectángulo 11"/>
            <p:cNvSpPr/>
            <p:nvPr/>
          </p:nvSpPr>
          <p:spPr>
            <a:xfrm rot="10800000">
              <a:off x="4050632" y="28133"/>
              <a:ext cx="2895600" cy="8775700"/>
            </a:xfrm>
            <a:prstGeom prst="rtTriangle">
              <a:avLst/>
            </a:prstGeom>
            <a:solidFill>
              <a:srgbClr val="F5B0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" name="Triángulo rectángulo 12"/>
            <p:cNvSpPr/>
            <p:nvPr/>
          </p:nvSpPr>
          <p:spPr>
            <a:xfrm flipH="1">
              <a:off x="3983708" y="-447404"/>
              <a:ext cx="2997200" cy="7416800"/>
            </a:xfrm>
            <a:prstGeom prst="rtTriangle">
              <a:avLst/>
            </a:prstGeom>
            <a:solidFill>
              <a:srgbClr val="F5B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4" name="Triángulo isósceles 13"/>
            <p:cNvSpPr/>
            <p:nvPr/>
          </p:nvSpPr>
          <p:spPr>
            <a:xfrm rot="16200000">
              <a:off x="2014585" y="2773202"/>
              <a:ext cx="8193316" cy="1684019"/>
            </a:xfrm>
            <a:prstGeom prst="triangle">
              <a:avLst>
                <a:gd name="adj" fmla="val 48764"/>
              </a:avLst>
            </a:prstGeom>
            <a:solidFill>
              <a:srgbClr val="EB79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62830" y="177470"/>
            <a:ext cx="6146619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DA0F2B"/>
            </a:solidFill>
          </a:ln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EB7909"/>
                </a:solidFill>
              </a:rPr>
              <a:t>Estructura Organizacional IDEP </a:t>
            </a:r>
            <a:r>
              <a:rPr lang="es-MX" sz="900" b="1" dirty="0">
                <a:solidFill>
                  <a:srgbClr val="EB7909"/>
                </a:solidFill>
              </a:rPr>
              <a:t>Resolución CD 07 de 2022</a:t>
            </a:r>
            <a:r>
              <a:rPr lang="es-MX" sz="2800" b="1" dirty="0">
                <a:solidFill>
                  <a:srgbClr val="EB7909"/>
                </a:solidFill>
              </a:rPr>
              <a:t> </a:t>
            </a:r>
            <a:endParaRPr lang="es-CO" sz="2800" b="1" dirty="0">
              <a:solidFill>
                <a:srgbClr val="EB7909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104776" y="1207293"/>
            <a:ext cx="2428875" cy="695325"/>
          </a:xfrm>
          <a:prstGeom prst="rect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Consejo Directivo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2104776" y="2511547"/>
            <a:ext cx="2428875" cy="695325"/>
          </a:xfrm>
          <a:prstGeom prst="rect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Dirección General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166564" y="5691431"/>
            <a:ext cx="2428875" cy="1204669"/>
          </a:xfrm>
          <a:prstGeom prst="rect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Subdirección General Académica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4210281" y="5702872"/>
            <a:ext cx="2428875" cy="1204669"/>
          </a:xfrm>
          <a:prstGeom prst="rect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Subdirección General Administrativa y Financiera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4595939" y="3390900"/>
            <a:ext cx="1842962" cy="542925"/>
          </a:xfrm>
          <a:prstGeom prst="roundRect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Oficina Jurídica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4595938" y="4278662"/>
            <a:ext cx="1842961" cy="542925"/>
          </a:xfrm>
          <a:prstGeom prst="roundRect">
            <a:avLst/>
          </a:prstGeom>
          <a:solidFill>
            <a:srgbClr val="DA0F2B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Oficina Asesora de Planeación</a:t>
            </a:r>
          </a:p>
        </p:txBody>
      </p:sp>
      <p:sp>
        <p:nvSpPr>
          <p:cNvPr id="4" name="Elipse 3"/>
          <p:cNvSpPr/>
          <p:nvPr/>
        </p:nvSpPr>
        <p:spPr>
          <a:xfrm>
            <a:off x="165" y="3572941"/>
            <a:ext cx="2409825" cy="554387"/>
          </a:xfrm>
          <a:prstGeom prst="ellipse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Oficina de Control Interno</a:t>
            </a:r>
          </a:p>
        </p:txBody>
      </p:sp>
      <p:cxnSp>
        <p:nvCxnSpPr>
          <p:cNvPr id="6" name="Conector recto 5"/>
          <p:cNvCxnSpPr>
            <a:stCxn id="2" idx="2"/>
            <a:endCxn id="16" idx="0"/>
          </p:cNvCxnSpPr>
          <p:nvPr/>
        </p:nvCxnSpPr>
        <p:spPr>
          <a:xfrm>
            <a:off x="3319214" y="1902618"/>
            <a:ext cx="0" cy="608929"/>
          </a:xfrm>
          <a:prstGeom prst="line">
            <a:avLst/>
          </a:prstGeom>
          <a:ln w="34925">
            <a:solidFill>
              <a:srgbClr val="EB79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3319213" y="3206872"/>
            <a:ext cx="0" cy="2060453"/>
          </a:xfrm>
          <a:prstGeom prst="line">
            <a:avLst/>
          </a:prstGeom>
          <a:ln w="34925">
            <a:solidFill>
              <a:srgbClr val="EB79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3090613" y="5267323"/>
            <a:ext cx="2138734" cy="5"/>
          </a:xfrm>
          <a:prstGeom prst="line">
            <a:avLst/>
          </a:prstGeom>
          <a:ln w="34925">
            <a:solidFill>
              <a:srgbClr val="EB79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V="1">
            <a:off x="1154642" y="5267324"/>
            <a:ext cx="1937865" cy="1"/>
          </a:xfrm>
          <a:prstGeom prst="line">
            <a:avLst/>
          </a:prstGeom>
          <a:ln w="34925">
            <a:solidFill>
              <a:srgbClr val="EB79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5509076" y="5267324"/>
            <a:ext cx="0" cy="443876"/>
          </a:xfrm>
          <a:prstGeom prst="line">
            <a:avLst/>
          </a:prstGeom>
          <a:ln w="34925">
            <a:solidFill>
              <a:srgbClr val="F5B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153920" y="5250296"/>
            <a:ext cx="0" cy="443876"/>
          </a:xfrm>
          <a:prstGeom prst="line">
            <a:avLst/>
          </a:prstGeom>
          <a:ln w="34925">
            <a:solidFill>
              <a:srgbClr val="EB79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5222765" y="5267323"/>
            <a:ext cx="306498" cy="1"/>
          </a:xfrm>
          <a:prstGeom prst="line">
            <a:avLst/>
          </a:prstGeom>
          <a:ln w="34925">
            <a:solidFill>
              <a:srgbClr val="F5B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endCxn id="3" idx="1"/>
          </p:cNvCxnSpPr>
          <p:nvPr/>
        </p:nvCxnSpPr>
        <p:spPr>
          <a:xfrm>
            <a:off x="3319213" y="3662362"/>
            <a:ext cx="1276726" cy="1"/>
          </a:xfrm>
          <a:prstGeom prst="line">
            <a:avLst/>
          </a:prstGeom>
          <a:ln w="34925">
            <a:solidFill>
              <a:srgbClr val="EB790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3312190" y="4540370"/>
            <a:ext cx="1276726" cy="1"/>
          </a:xfrm>
          <a:prstGeom prst="line">
            <a:avLst/>
          </a:prstGeom>
          <a:ln w="34925">
            <a:solidFill>
              <a:srgbClr val="EB790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stCxn id="4" idx="6"/>
          </p:cNvCxnSpPr>
          <p:nvPr/>
        </p:nvCxnSpPr>
        <p:spPr>
          <a:xfrm flipV="1">
            <a:off x="2409990" y="3849564"/>
            <a:ext cx="902200" cy="571"/>
          </a:xfrm>
          <a:prstGeom prst="line">
            <a:avLst/>
          </a:prstGeom>
          <a:ln w="34925">
            <a:solidFill>
              <a:srgbClr val="EB790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72" y="8168004"/>
            <a:ext cx="2797833" cy="938706"/>
          </a:xfrm>
          <a:prstGeom prst="rect">
            <a:avLst/>
          </a:prstGeom>
        </p:spPr>
      </p:pic>
      <p:sp>
        <p:nvSpPr>
          <p:cNvPr id="27" name="Elipse 26"/>
          <p:cNvSpPr/>
          <p:nvPr/>
        </p:nvSpPr>
        <p:spPr>
          <a:xfrm>
            <a:off x="-24749" y="4223690"/>
            <a:ext cx="2409825" cy="554387"/>
          </a:xfrm>
          <a:prstGeom prst="ellipse">
            <a:avLst/>
          </a:prstGeom>
          <a:solidFill>
            <a:srgbClr val="DA0F2B"/>
          </a:solidFill>
          <a:ln w="28575">
            <a:solidFill>
              <a:srgbClr val="EB7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Oficina de Control Disciplinario Interno</a:t>
            </a:r>
          </a:p>
        </p:txBody>
      </p:sp>
      <p:cxnSp>
        <p:nvCxnSpPr>
          <p:cNvPr id="28" name="Conector recto 27"/>
          <p:cNvCxnSpPr>
            <a:stCxn id="27" idx="6"/>
          </p:cNvCxnSpPr>
          <p:nvPr/>
        </p:nvCxnSpPr>
        <p:spPr>
          <a:xfrm flipV="1">
            <a:off x="2385076" y="4500313"/>
            <a:ext cx="902200" cy="571"/>
          </a:xfrm>
          <a:prstGeom prst="line">
            <a:avLst/>
          </a:prstGeom>
          <a:ln w="34925">
            <a:solidFill>
              <a:srgbClr val="EB790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9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</TotalTime>
  <Words>35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Willson farfan</dc:creator>
  <cp:lastModifiedBy>Juan Pedro Gutierrez</cp:lastModifiedBy>
  <cp:revision>36</cp:revision>
  <dcterms:created xsi:type="dcterms:W3CDTF">2020-06-25T17:08:53Z</dcterms:created>
  <dcterms:modified xsi:type="dcterms:W3CDTF">2022-12-19T20:35:47Z</dcterms:modified>
</cp:coreProperties>
</file>