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iapositiva de título">
    <p:spTree>
      <p:nvGrpSpPr>
        <p:cNvPr id="1" name=""/>
        <p:cNvGrpSpPr/>
        <p:nvPr/>
      </p:nvGrpSpPr>
      <p:grpSpPr>
        <a:xfrm>
          <a:off x="0" y="0"/>
          <a:ext cx="0" cy="0"/>
          <a:chOff x="0" y="0"/>
          <a:chExt cx="0" cy="0"/>
        </a:xfrm>
      </p:grpSpPr>
      <p:sp>
        <p:nvSpPr>
          <p:cNvPr id="11" name="Shape 11"/>
          <p:cNvSpPr/>
          <p:nvPr>
            <p:ph type="title"/>
          </p:nvPr>
        </p:nvSpPr>
        <p:spPr>
          <a:xfrm>
            <a:off x="1524000" y="1122362"/>
            <a:ext cx="9144000" cy="2387601"/>
          </a:xfrm>
          <a:prstGeom prst="rect">
            <a:avLst/>
          </a:prstGeom>
        </p:spPr>
        <p:txBody>
          <a:bodyPr anchor="b"/>
          <a:lstStyle>
            <a:lvl1pPr algn="ctr">
              <a:defRPr sz="6000"/>
            </a:lvl1pPr>
          </a:lstStyle>
          <a:p>
            <a:pPr/>
            <a:r>
              <a:t>Haga clic para modificar el estilo de título del patrón</a:t>
            </a:r>
          </a:p>
        </p:txBody>
      </p:sp>
      <p:sp>
        <p:nvSpPr>
          <p:cNvPr id="12" name="Shape 12"/>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pPr/>
            <a:r>
              <a:t>Haga clic para modificar el estilo de subtítulo del patrón</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ítulo y texto vertical">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Haga clic para modificar el estilo de título del patrón</a:t>
            </a:r>
          </a:p>
        </p:txBody>
      </p:sp>
      <p:sp>
        <p:nvSpPr>
          <p:cNvPr id="93" name="Shape 93"/>
          <p:cNvSpPr/>
          <p:nvPr>
            <p:ph type="body" idx="1"/>
          </p:nvPr>
        </p:nvSpPr>
        <p:spPr>
          <a:prstGeom prst="rect">
            <a:avLst/>
          </a:prstGeom>
        </p:spPr>
        <p:txBody>
          <a:bodyPr/>
          <a:lstStyle/>
          <a:p>
            <a:pPr/>
            <a:r>
              <a:t>Editar los estilos de texto del patrón</a:t>
            </a:r>
          </a:p>
          <a:p>
            <a:pPr lvl="1"/>
            <a:r>
              <a:t>Segundo nivel</a:t>
            </a:r>
          </a:p>
          <a:p>
            <a:pPr lvl="2"/>
            <a:r>
              <a:t>Tercer nivel</a:t>
            </a:r>
          </a:p>
          <a:p>
            <a:pPr lvl="3"/>
            <a:r>
              <a:t>Cuarto nivel</a:t>
            </a:r>
          </a:p>
          <a:p>
            <a:pPr lvl="4"/>
            <a:r>
              <a:t>Quinto nivel</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ítulo vertical y texto">
    <p:spTree>
      <p:nvGrpSpPr>
        <p:cNvPr id="1" name=""/>
        <p:cNvGrpSpPr/>
        <p:nvPr/>
      </p:nvGrpSpPr>
      <p:grpSpPr>
        <a:xfrm>
          <a:off x="0" y="0"/>
          <a:ext cx="0" cy="0"/>
          <a:chOff x="0" y="0"/>
          <a:chExt cx="0" cy="0"/>
        </a:xfrm>
      </p:grpSpPr>
      <p:sp>
        <p:nvSpPr>
          <p:cNvPr id="101" name="Shape 101"/>
          <p:cNvSpPr/>
          <p:nvPr>
            <p:ph type="title"/>
          </p:nvPr>
        </p:nvSpPr>
        <p:spPr>
          <a:xfrm>
            <a:off x="8724900" y="365125"/>
            <a:ext cx="2628900" cy="5811838"/>
          </a:xfrm>
          <a:prstGeom prst="rect">
            <a:avLst/>
          </a:prstGeom>
        </p:spPr>
        <p:txBody>
          <a:bodyPr/>
          <a:lstStyle/>
          <a:p>
            <a:pPr/>
            <a:r>
              <a:t>Haga clic para modificar el estilo de título del patrón</a:t>
            </a:r>
          </a:p>
        </p:txBody>
      </p:sp>
      <p:sp>
        <p:nvSpPr>
          <p:cNvPr id="102" name="Shape 102"/>
          <p:cNvSpPr/>
          <p:nvPr>
            <p:ph type="body" idx="1"/>
          </p:nvPr>
        </p:nvSpPr>
        <p:spPr>
          <a:xfrm>
            <a:off x="838200" y="365125"/>
            <a:ext cx="7734300" cy="5811838"/>
          </a:xfrm>
          <a:prstGeom prst="rect">
            <a:avLst/>
          </a:prstGeom>
        </p:spPr>
        <p:txBody>
          <a:bodyPr/>
          <a:lstStyle/>
          <a:p>
            <a:pPr/>
            <a:r>
              <a:t>Editar los estilos de texto del patrón</a:t>
            </a:r>
          </a:p>
          <a:p>
            <a:pPr lvl="1"/>
            <a:r>
              <a:t>Segundo nivel</a:t>
            </a:r>
          </a:p>
          <a:p>
            <a:pPr lvl="2"/>
            <a:r>
              <a:t>Tercer nivel</a:t>
            </a:r>
          </a:p>
          <a:p>
            <a:pPr lvl="3"/>
            <a:r>
              <a:t>Cuarto nivel</a:t>
            </a:r>
          </a:p>
          <a:p>
            <a:pPr lvl="4"/>
            <a:r>
              <a:t>Quinto nivel</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ítulo y objeto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Haga clic para modificar el estilo de título del patrón</a:t>
            </a:r>
          </a:p>
        </p:txBody>
      </p:sp>
      <p:sp>
        <p:nvSpPr>
          <p:cNvPr id="21" name="Shape 21"/>
          <p:cNvSpPr/>
          <p:nvPr>
            <p:ph type="body" idx="1"/>
          </p:nvPr>
        </p:nvSpPr>
        <p:spPr>
          <a:prstGeom prst="rect">
            <a:avLst/>
          </a:prstGeom>
        </p:spPr>
        <p:txBody>
          <a:bodyPr/>
          <a:lstStyle/>
          <a:p>
            <a:pPr/>
            <a:r>
              <a:t>Editar los estilos de texto del patrón</a:t>
            </a:r>
          </a:p>
          <a:p>
            <a:pPr lvl="1"/>
            <a:r>
              <a:t>Segundo nivel</a:t>
            </a:r>
          </a:p>
          <a:p>
            <a:pPr lvl="2"/>
            <a:r>
              <a:t>Tercer nivel</a:t>
            </a:r>
          </a:p>
          <a:p>
            <a:pPr lvl="3"/>
            <a:r>
              <a:t>Cuarto nivel</a:t>
            </a:r>
          </a:p>
          <a:p>
            <a:pPr lvl="4"/>
            <a:r>
              <a:t>Quinto nivel</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Encabezado de sección">
    <p:spTree>
      <p:nvGrpSpPr>
        <p:cNvPr id="1" name=""/>
        <p:cNvGrpSpPr/>
        <p:nvPr/>
      </p:nvGrpSpPr>
      <p:grpSpPr>
        <a:xfrm>
          <a:off x="0" y="0"/>
          <a:ext cx="0" cy="0"/>
          <a:chOff x="0" y="0"/>
          <a:chExt cx="0" cy="0"/>
        </a:xfrm>
      </p:grpSpPr>
      <p:sp>
        <p:nvSpPr>
          <p:cNvPr id="29" name="Shape 29"/>
          <p:cNvSpPr/>
          <p:nvPr>
            <p:ph type="title"/>
          </p:nvPr>
        </p:nvSpPr>
        <p:spPr>
          <a:xfrm>
            <a:off x="831850" y="1709738"/>
            <a:ext cx="10515600" cy="2852737"/>
          </a:xfrm>
          <a:prstGeom prst="rect">
            <a:avLst/>
          </a:prstGeom>
        </p:spPr>
        <p:txBody>
          <a:bodyPr anchor="b"/>
          <a:lstStyle>
            <a:lvl1pPr>
              <a:defRPr sz="6000"/>
            </a:lvl1pPr>
          </a:lstStyle>
          <a:p>
            <a:pPr/>
            <a:r>
              <a:t>Haga clic para modificar el estilo de título del patrón</a:t>
            </a:r>
          </a:p>
        </p:txBody>
      </p:sp>
      <p:sp>
        <p:nvSpPr>
          <p:cNvPr id="30" name="Shape 30"/>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stStyle>
          <a:p>
            <a:pPr/>
            <a:r>
              <a:t>Editar los estilos de texto del patrón</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os objetos">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Haga clic para modificar el estilo de título del patrón</a:t>
            </a:r>
          </a:p>
        </p:txBody>
      </p:sp>
      <p:sp>
        <p:nvSpPr>
          <p:cNvPr id="39" name="Shape 39"/>
          <p:cNvSpPr/>
          <p:nvPr>
            <p:ph type="body" sz="half" idx="1"/>
          </p:nvPr>
        </p:nvSpPr>
        <p:spPr>
          <a:xfrm>
            <a:off x="838200" y="1825625"/>
            <a:ext cx="5181600" cy="4351338"/>
          </a:xfrm>
          <a:prstGeom prst="rect">
            <a:avLst/>
          </a:prstGeom>
        </p:spPr>
        <p:txBody>
          <a:bodyPr/>
          <a:lstStyle/>
          <a:p>
            <a:pPr/>
            <a:r>
              <a:t>Editar los estilos de texto del patrón</a:t>
            </a:r>
          </a:p>
          <a:p>
            <a:pPr lvl="1"/>
            <a:r>
              <a:t>Segundo nivel</a:t>
            </a:r>
          </a:p>
          <a:p>
            <a:pPr lvl="2"/>
            <a:r>
              <a:t>Tercer nivel</a:t>
            </a:r>
          </a:p>
          <a:p>
            <a:pPr lvl="3"/>
            <a:r>
              <a:t>Cuarto nivel</a:t>
            </a:r>
          </a:p>
          <a:p>
            <a:pPr lvl="4"/>
            <a:r>
              <a:t>Quinto nivel</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ación">
    <p:spTree>
      <p:nvGrpSpPr>
        <p:cNvPr id="1" name=""/>
        <p:cNvGrpSpPr/>
        <p:nvPr/>
      </p:nvGrpSpPr>
      <p:grpSpPr>
        <a:xfrm>
          <a:off x="0" y="0"/>
          <a:ext cx="0" cy="0"/>
          <a:chOff x="0" y="0"/>
          <a:chExt cx="0" cy="0"/>
        </a:xfrm>
      </p:grpSpPr>
      <p:sp>
        <p:nvSpPr>
          <p:cNvPr id="47" name="Shape 47"/>
          <p:cNvSpPr/>
          <p:nvPr>
            <p:ph type="title"/>
          </p:nvPr>
        </p:nvSpPr>
        <p:spPr>
          <a:xfrm>
            <a:off x="839787" y="365125"/>
            <a:ext cx="10515601" cy="1325563"/>
          </a:xfrm>
          <a:prstGeom prst="rect">
            <a:avLst/>
          </a:prstGeom>
        </p:spPr>
        <p:txBody>
          <a:bodyPr/>
          <a:lstStyle/>
          <a:p>
            <a:pPr/>
            <a:r>
              <a:t>Haga clic para modificar el estilo de título del patrón</a:t>
            </a:r>
          </a:p>
        </p:txBody>
      </p:sp>
      <p:sp>
        <p:nvSpPr>
          <p:cNvPr id="48" name="Shape 48"/>
          <p:cNvSpPr/>
          <p:nvPr>
            <p:ph type="body" sz="quarter" idx="1"/>
          </p:nvPr>
        </p:nvSpPr>
        <p:spPr>
          <a:xfrm>
            <a:off x="839787" y="1681163"/>
            <a:ext cx="5157789" cy="823913"/>
          </a:xfrm>
          <a:prstGeom prst="rect">
            <a:avLst/>
          </a:prstGeom>
        </p:spPr>
        <p:txBody>
          <a:bodyPr anchor="b"/>
          <a:lstStyle>
            <a:lvl1pPr marL="0" indent="0">
              <a:buSzTx/>
              <a:buFontTx/>
              <a:buNone/>
              <a:defRPr b="1" sz="2400"/>
            </a:lvl1pPr>
          </a:lstStyle>
          <a:p>
            <a:pPr/>
            <a:r>
              <a:t>Editar los estilos de texto del patrón</a:t>
            </a:r>
          </a:p>
        </p:txBody>
      </p:sp>
      <p:sp>
        <p:nvSpPr>
          <p:cNvPr id="49" name="Shape 49"/>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Solo el título">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Haga clic para modificar el estilo de título del patrón</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En blanco">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ido con título">
    <p:spTree>
      <p:nvGrpSpPr>
        <p:cNvPr id="1" name=""/>
        <p:cNvGrpSpPr/>
        <p:nvPr/>
      </p:nvGrpSpPr>
      <p:grpSpPr>
        <a:xfrm>
          <a:off x="0" y="0"/>
          <a:ext cx="0" cy="0"/>
          <a:chOff x="0" y="0"/>
          <a:chExt cx="0" cy="0"/>
        </a:xfrm>
      </p:grpSpPr>
      <p:sp>
        <p:nvSpPr>
          <p:cNvPr id="72" name="Shape 72"/>
          <p:cNvSpPr/>
          <p:nvPr>
            <p:ph type="title"/>
          </p:nvPr>
        </p:nvSpPr>
        <p:spPr>
          <a:xfrm>
            <a:off x="839787" y="457200"/>
            <a:ext cx="3932239" cy="1600200"/>
          </a:xfrm>
          <a:prstGeom prst="rect">
            <a:avLst/>
          </a:prstGeom>
        </p:spPr>
        <p:txBody>
          <a:bodyPr anchor="b"/>
          <a:lstStyle>
            <a:lvl1pPr>
              <a:defRPr sz="3200"/>
            </a:lvl1pPr>
          </a:lstStyle>
          <a:p>
            <a:pPr/>
            <a:r>
              <a:t>Haga clic para modificar el estilo de título del patrón</a:t>
            </a:r>
          </a:p>
        </p:txBody>
      </p:sp>
      <p:sp>
        <p:nvSpPr>
          <p:cNvPr id="73" name="Shape 73"/>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Editar los estilos de texto del patrón</a:t>
            </a:r>
          </a:p>
          <a:p>
            <a:pPr lvl="1"/>
            <a:r>
              <a:t>Segundo nivel</a:t>
            </a:r>
          </a:p>
          <a:p>
            <a:pPr lvl="2"/>
            <a:r>
              <a:t>Tercer nivel</a:t>
            </a:r>
          </a:p>
          <a:p>
            <a:pPr lvl="3"/>
            <a:r>
              <a:t>Cuarto nivel</a:t>
            </a:r>
          </a:p>
          <a:p>
            <a:pPr lvl="4"/>
            <a:r>
              <a:t>Quinto nivel</a:t>
            </a:r>
          </a:p>
        </p:txBody>
      </p:sp>
      <p:sp>
        <p:nvSpPr>
          <p:cNvPr id="74" name="Shape 74"/>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Imagen con título">
    <p:spTree>
      <p:nvGrpSpPr>
        <p:cNvPr id="1" name=""/>
        <p:cNvGrpSpPr/>
        <p:nvPr/>
      </p:nvGrpSpPr>
      <p:grpSpPr>
        <a:xfrm>
          <a:off x="0" y="0"/>
          <a:ext cx="0" cy="0"/>
          <a:chOff x="0" y="0"/>
          <a:chExt cx="0" cy="0"/>
        </a:xfrm>
      </p:grpSpPr>
      <p:sp>
        <p:nvSpPr>
          <p:cNvPr id="82" name="Shape 82"/>
          <p:cNvSpPr/>
          <p:nvPr>
            <p:ph type="title"/>
          </p:nvPr>
        </p:nvSpPr>
        <p:spPr>
          <a:xfrm>
            <a:off x="839787" y="457200"/>
            <a:ext cx="3932239" cy="1600200"/>
          </a:xfrm>
          <a:prstGeom prst="rect">
            <a:avLst/>
          </a:prstGeom>
        </p:spPr>
        <p:txBody>
          <a:bodyPr anchor="b"/>
          <a:lstStyle>
            <a:lvl1pPr>
              <a:defRPr sz="3200"/>
            </a:lvl1pPr>
          </a:lstStyle>
          <a:p>
            <a:pPr/>
            <a:r>
              <a:t>Haga clic para modificar el estilo de título del patrón</a:t>
            </a:r>
          </a:p>
        </p:txBody>
      </p:sp>
      <p:sp>
        <p:nvSpPr>
          <p:cNvPr id="83" name="Shape 83"/>
          <p:cNvSpPr/>
          <p:nvPr>
            <p:ph type="pic" sz="half" idx="13"/>
          </p:nvPr>
        </p:nvSpPr>
        <p:spPr>
          <a:xfrm>
            <a:off x="5183187" y="987425"/>
            <a:ext cx="6172201" cy="4873625"/>
          </a:xfrm>
          <a:prstGeom prst="rect">
            <a:avLst/>
          </a:prstGeom>
        </p:spPr>
        <p:txBody>
          <a:bodyPr lIns="91439" rIns="91439">
            <a:noAutofit/>
          </a:bodyPr>
          <a:lstStyle/>
          <a:p>
            <a:pPr/>
          </a:p>
        </p:txBody>
      </p:sp>
      <p:sp>
        <p:nvSpPr>
          <p:cNvPr id="84" name="Shape 84"/>
          <p:cNvSpPr/>
          <p:nvPr>
            <p:ph type="body" sz="quarter" idx="1"/>
          </p:nvPr>
        </p:nvSpPr>
        <p:spPr>
          <a:xfrm>
            <a:off x="839787" y="2057400"/>
            <a:ext cx="3932239" cy="3811588"/>
          </a:xfrm>
          <a:prstGeom prst="rect">
            <a:avLst/>
          </a:prstGeom>
        </p:spPr>
        <p:txBody>
          <a:bodyPr/>
          <a:lstStyle>
            <a:lvl1pPr marL="0" indent="0">
              <a:buSzTx/>
              <a:buFontTx/>
              <a:buNone/>
              <a:defRPr sz="1600"/>
            </a:lvl1pPr>
          </a:lstStyle>
          <a:p>
            <a:pPr/>
            <a:r>
              <a:t>Editar los estilos de texto del patrón</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Haga clic para modificar el estilo de título del patrón</a:t>
            </a:r>
          </a:p>
        </p:txBody>
      </p:sp>
      <p:sp>
        <p:nvSpPr>
          <p:cNvPr id="3" name="Shape 3"/>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Editar los estilos de texto del patrón</a:t>
            </a:r>
          </a:p>
          <a:p>
            <a:pPr lvl="1"/>
            <a:r>
              <a:t>Segundo nivel</a:t>
            </a:r>
          </a:p>
          <a:p>
            <a:pPr lvl="2"/>
            <a:r>
              <a:t>Tercer nivel</a:t>
            </a:r>
          </a:p>
          <a:p>
            <a:pPr lvl="3"/>
            <a:r>
              <a:t>Cuarto nivel</a:t>
            </a:r>
          </a:p>
          <a:p>
            <a:pPr lvl="4"/>
            <a:r>
              <a:t>Quinto nivel</a:t>
            </a:r>
          </a:p>
        </p:txBody>
      </p:sp>
      <p:sp>
        <p:nvSpPr>
          <p:cNvPr id="4" name="Shape 4"/>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 Id="rId3" Type="http://schemas.openxmlformats.org/officeDocument/2006/relationships/image" Target="../media/image2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hyperlink" Target="https://fundacionexe.org.co/innovacion-como-agenciamiento-educativo-comunitario/"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6.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repository.lasalle.edu.co/handle/10185/28083" TargetMode="External"/><Relationship Id="rId9" Type="http://schemas.openxmlformats.org/officeDocument/2006/relationships/image" Target="../media/image2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 Id="rId3" Type="http://schemas.openxmlformats.org/officeDocument/2006/relationships/image" Target="../media/image2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25" name="Group 125"/>
          <p:cNvGrpSpPr/>
          <p:nvPr/>
        </p:nvGrpSpPr>
        <p:grpSpPr>
          <a:xfrm>
            <a:off x="0" y="-22351"/>
            <a:ext cx="12200539" cy="6880352"/>
            <a:chOff x="0" y="0"/>
            <a:chExt cx="12200538" cy="6880351"/>
          </a:xfrm>
        </p:grpSpPr>
        <p:pic>
          <p:nvPicPr>
            <p:cNvPr id="112" name="image1-small.png"/>
            <p:cNvPicPr>
              <a:picLocks noChangeAspect="1"/>
            </p:cNvPicPr>
            <p:nvPr/>
          </p:nvPicPr>
          <p:blipFill>
            <a:blip r:embed="rId2">
              <a:extLst/>
            </a:blip>
            <a:stretch>
              <a:fillRect/>
            </a:stretch>
          </p:blipFill>
          <p:spPr>
            <a:xfrm>
              <a:off x="0" y="3875341"/>
              <a:ext cx="12192001" cy="3005011"/>
            </a:xfrm>
            <a:prstGeom prst="rect">
              <a:avLst/>
            </a:prstGeom>
            <a:ln w="12700" cap="flat">
              <a:noFill/>
              <a:miter lim="400000"/>
            </a:ln>
            <a:effectLst/>
          </p:spPr>
        </p:pic>
        <p:pic>
          <p:nvPicPr>
            <p:cNvPr id="113" name="image2.pdf"/>
            <p:cNvPicPr>
              <a:picLocks noChangeAspect="1"/>
            </p:cNvPicPr>
            <p:nvPr/>
          </p:nvPicPr>
          <p:blipFill>
            <a:blip r:embed="rId3">
              <a:extLst/>
            </a:blip>
            <a:stretch>
              <a:fillRect/>
            </a:stretch>
          </p:blipFill>
          <p:spPr>
            <a:xfrm>
              <a:off x="3168692" y="5964828"/>
              <a:ext cx="1970121" cy="755532"/>
            </a:xfrm>
            <a:prstGeom prst="rect">
              <a:avLst/>
            </a:prstGeom>
            <a:ln w="12700" cap="flat">
              <a:noFill/>
              <a:miter lim="400000"/>
            </a:ln>
            <a:effectLst/>
          </p:spPr>
        </p:pic>
        <p:pic>
          <p:nvPicPr>
            <p:cNvPr id="114" name="image3.pdf"/>
            <p:cNvPicPr>
              <a:picLocks noChangeAspect="1"/>
            </p:cNvPicPr>
            <p:nvPr/>
          </p:nvPicPr>
          <p:blipFill>
            <a:blip r:embed="rId4">
              <a:extLst/>
            </a:blip>
            <a:stretch>
              <a:fillRect/>
            </a:stretch>
          </p:blipFill>
          <p:spPr>
            <a:xfrm>
              <a:off x="2422323" y="5206023"/>
              <a:ext cx="2648917" cy="566915"/>
            </a:xfrm>
            <a:prstGeom prst="rect">
              <a:avLst/>
            </a:prstGeom>
            <a:ln w="12700" cap="flat">
              <a:noFill/>
              <a:miter lim="400000"/>
            </a:ln>
            <a:effectLst/>
          </p:spPr>
        </p:pic>
        <p:pic>
          <p:nvPicPr>
            <p:cNvPr id="115" name="image4.pdf"/>
            <p:cNvPicPr>
              <a:picLocks noChangeAspect="1"/>
            </p:cNvPicPr>
            <p:nvPr/>
          </p:nvPicPr>
          <p:blipFill>
            <a:blip r:embed="rId5">
              <a:extLst/>
            </a:blip>
            <a:stretch>
              <a:fillRect/>
            </a:stretch>
          </p:blipFill>
          <p:spPr>
            <a:xfrm>
              <a:off x="10876059" y="5415921"/>
              <a:ext cx="1147935" cy="1227982"/>
            </a:xfrm>
            <a:prstGeom prst="rect">
              <a:avLst/>
            </a:prstGeom>
            <a:ln w="12700" cap="flat">
              <a:noFill/>
              <a:miter lim="400000"/>
            </a:ln>
            <a:effectLst/>
          </p:spPr>
        </p:pic>
        <p:pic>
          <p:nvPicPr>
            <p:cNvPr id="116" name="image5.pdf"/>
            <p:cNvPicPr>
              <a:picLocks noChangeAspect="1"/>
            </p:cNvPicPr>
            <p:nvPr/>
          </p:nvPicPr>
          <p:blipFill>
            <a:blip r:embed="rId6">
              <a:extLst/>
            </a:blip>
            <a:stretch>
              <a:fillRect/>
            </a:stretch>
          </p:blipFill>
          <p:spPr>
            <a:xfrm>
              <a:off x="0" y="0"/>
              <a:ext cx="12200539" cy="2024191"/>
            </a:xfrm>
            <a:prstGeom prst="rect">
              <a:avLst/>
            </a:prstGeom>
            <a:ln w="12700" cap="flat">
              <a:noFill/>
              <a:miter lim="400000"/>
            </a:ln>
            <a:effectLst/>
          </p:spPr>
        </p:pic>
        <p:pic>
          <p:nvPicPr>
            <p:cNvPr id="117" name="image6.pdf"/>
            <p:cNvPicPr>
              <a:picLocks noChangeAspect="1"/>
            </p:cNvPicPr>
            <p:nvPr/>
          </p:nvPicPr>
          <p:blipFill>
            <a:blip r:embed="rId7">
              <a:extLst/>
            </a:blip>
            <a:stretch>
              <a:fillRect/>
            </a:stretch>
          </p:blipFill>
          <p:spPr>
            <a:xfrm>
              <a:off x="0" y="2591209"/>
              <a:ext cx="1725053" cy="4289142"/>
            </a:xfrm>
            <a:prstGeom prst="rect">
              <a:avLst/>
            </a:prstGeom>
            <a:ln w="12700" cap="flat">
              <a:noFill/>
              <a:miter lim="400000"/>
            </a:ln>
            <a:effectLst/>
          </p:spPr>
        </p:pic>
        <p:pic>
          <p:nvPicPr>
            <p:cNvPr id="118" name="image7.pdf"/>
            <p:cNvPicPr>
              <a:picLocks noChangeAspect="1"/>
            </p:cNvPicPr>
            <p:nvPr/>
          </p:nvPicPr>
          <p:blipFill>
            <a:blip r:embed="rId8">
              <a:extLst/>
            </a:blip>
            <a:stretch>
              <a:fillRect/>
            </a:stretch>
          </p:blipFill>
          <p:spPr>
            <a:xfrm>
              <a:off x="10001657" y="5245574"/>
              <a:ext cx="670139" cy="1433385"/>
            </a:xfrm>
            <a:prstGeom prst="rect">
              <a:avLst/>
            </a:prstGeom>
            <a:ln w="12700" cap="flat">
              <a:noFill/>
              <a:miter lim="400000"/>
            </a:ln>
            <a:effectLst/>
          </p:spPr>
        </p:pic>
        <p:pic>
          <p:nvPicPr>
            <p:cNvPr id="119" name="image8.png"/>
            <p:cNvPicPr>
              <a:picLocks noChangeAspect="1"/>
            </p:cNvPicPr>
            <p:nvPr/>
          </p:nvPicPr>
          <p:blipFill>
            <a:blip r:embed="rId9">
              <a:extLst/>
            </a:blip>
            <a:stretch>
              <a:fillRect/>
            </a:stretch>
          </p:blipFill>
          <p:spPr>
            <a:xfrm>
              <a:off x="5139123" y="5284916"/>
              <a:ext cx="1535351" cy="1589968"/>
            </a:xfrm>
            <a:prstGeom prst="rect">
              <a:avLst/>
            </a:prstGeom>
            <a:ln w="12700" cap="flat">
              <a:noFill/>
              <a:miter lim="400000"/>
            </a:ln>
            <a:effectLst/>
          </p:spPr>
        </p:pic>
        <p:pic>
          <p:nvPicPr>
            <p:cNvPr id="120" name="image9.png"/>
            <p:cNvPicPr>
              <a:picLocks noChangeAspect="1"/>
            </p:cNvPicPr>
            <p:nvPr/>
          </p:nvPicPr>
          <p:blipFill>
            <a:blip r:embed="rId10">
              <a:extLst/>
            </a:blip>
            <a:stretch>
              <a:fillRect/>
            </a:stretch>
          </p:blipFill>
          <p:spPr>
            <a:xfrm>
              <a:off x="8577164" y="5280151"/>
              <a:ext cx="1267773" cy="1415722"/>
            </a:xfrm>
            <a:prstGeom prst="rect">
              <a:avLst/>
            </a:prstGeom>
            <a:ln w="12700" cap="flat">
              <a:noFill/>
              <a:miter lim="400000"/>
            </a:ln>
            <a:effectLst/>
          </p:spPr>
        </p:pic>
        <p:pic>
          <p:nvPicPr>
            <p:cNvPr id="121" name="image10.png"/>
            <p:cNvPicPr>
              <a:picLocks noChangeAspect="1"/>
            </p:cNvPicPr>
            <p:nvPr/>
          </p:nvPicPr>
          <p:blipFill>
            <a:blip r:embed="rId11">
              <a:extLst/>
            </a:blip>
            <a:stretch>
              <a:fillRect/>
            </a:stretch>
          </p:blipFill>
          <p:spPr>
            <a:xfrm>
              <a:off x="8520990" y="4260171"/>
              <a:ext cx="3616023" cy="1120928"/>
            </a:xfrm>
            <a:prstGeom prst="rect">
              <a:avLst/>
            </a:prstGeom>
            <a:ln w="12700" cap="flat">
              <a:noFill/>
              <a:miter lim="400000"/>
            </a:ln>
            <a:effectLst/>
          </p:spPr>
        </p:pic>
        <p:pic>
          <p:nvPicPr>
            <p:cNvPr id="122" name="image11.png"/>
            <p:cNvPicPr>
              <a:picLocks noChangeAspect="1"/>
            </p:cNvPicPr>
            <p:nvPr/>
          </p:nvPicPr>
          <p:blipFill>
            <a:blip r:embed="rId12">
              <a:extLst/>
            </a:blip>
            <a:stretch>
              <a:fillRect/>
            </a:stretch>
          </p:blipFill>
          <p:spPr>
            <a:xfrm>
              <a:off x="7304493" y="4614150"/>
              <a:ext cx="1393003" cy="1297514"/>
            </a:xfrm>
            <a:prstGeom prst="rect">
              <a:avLst/>
            </a:prstGeom>
            <a:ln w="12700" cap="flat">
              <a:noFill/>
              <a:miter lim="400000"/>
            </a:ln>
            <a:effectLst/>
          </p:spPr>
        </p:pic>
        <p:pic>
          <p:nvPicPr>
            <p:cNvPr id="123" name="image12.png"/>
            <p:cNvPicPr>
              <a:picLocks noChangeAspect="1"/>
            </p:cNvPicPr>
            <p:nvPr/>
          </p:nvPicPr>
          <p:blipFill>
            <a:blip r:embed="rId13">
              <a:extLst/>
            </a:blip>
            <a:stretch>
              <a:fillRect/>
            </a:stretch>
          </p:blipFill>
          <p:spPr>
            <a:xfrm>
              <a:off x="6771946" y="5776184"/>
              <a:ext cx="1015315" cy="1015315"/>
            </a:xfrm>
            <a:prstGeom prst="rect">
              <a:avLst/>
            </a:prstGeom>
            <a:ln w="12700" cap="flat">
              <a:noFill/>
              <a:miter lim="400000"/>
            </a:ln>
            <a:effectLst/>
          </p:spPr>
        </p:pic>
        <p:pic>
          <p:nvPicPr>
            <p:cNvPr id="124" name="image13.png"/>
            <p:cNvPicPr>
              <a:picLocks noChangeAspect="1"/>
            </p:cNvPicPr>
            <p:nvPr/>
          </p:nvPicPr>
          <p:blipFill>
            <a:blip r:embed="rId14">
              <a:extLst/>
            </a:blip>
            <a:stretch>
              <a:fillRect/>
            </a:stretch>
          </p:blipFill>
          <p:spPr>
            <a:xfrm>
              <a:off x="963890" y="5821654"/>
              <a:ext cx="1889164" cy="898706"/>
            </a:xfrm>
            <a:prstGeom prst="rect">
              <a:avLst/>
            </a:prstGeom>
            <a:ln w="12700" cap="flat">
              <a:noFill/>
              <a:miter lim="400000"/>
            </a:ln>
            <a:effectLst/>
          </p:spPr>
        </p:pic>
      </p:grpSp>
      <p:pic>
        <p:nvPicPr>
          <p:cNvPr id="126" name="image14.pdf"/>
          <p:cNvPicPr>
            <a:picLocks noChangeAspect="1"/>
          </p:cNvPicPr>
          <p:nvPr/>
        </p:nvPicPr>
        <p:blipFill>
          <a:blip r:embed="rId15">
            <a:extLst/>
          </a:blip>
          <a:stretch>
            <a:fillRect/>
          </a:stretch>
        </p:blipFill>
        <p:spPr>
          <a:xfrm>
            <a:off x="380813" y="239201"/>
            <a:ext cx="4690426" cy="489333"/>
          </a:xfrm>
          <a:prstGeom prst="rect">
            <a:avLst/>
          </a:prstGeom>
          <a:ln w="12700">
            <a:miter lim="400000"/>
          </a:ln>
        </p:spPr>
      </p:pic>
      <p:pic>
        <p:nvPicPr>
          <p:cNvPr id="127" name="image15.pdf"/>
          <p:cNvPicPr>
            <a:picLocks noChangeAspect="1"/>
          </p:cNvPicPr>
          <p:nvPr/>
        </p:nvPicPr>
        <p:blipFill>
          <a:blip r:embed="rId16">
            <a:extLst/>
          </a:blip>
          <a:stretch>
            <a:fillRect/>
          </a:stretch>
        </p:blipFill>
        <p:spPr>
          <a:xfrm>
            <a:off x="9474796" y="87972"/>
            <a:ext cx="2549197" cy="1397475"/>
          </a:xfrm>
          <a:prstGeom prst="rect">
            <a:avLst/>
          </a:prstGeom>
          <a:ln w="12700">
            <a:miter lim="400000"/>
          </a:ln>
        </p:spPr>
      </p:pic>
      <p:sp>
        <p:nvSpPr>
          <p:cNvPr id="128" name="Shape 128"/>
          <p:cNvSpPr/>
          <p:nvPr>
            <p:ph type="ctrTitle"/>
          </p:nvPr>
        </p:nvSpPr>
        <p:spPr>
          <a:prstGeom prst="rect">
            <a:avLst/>
          </a:prstGeom>
        </p:spPr>
        <p:txBody>
          <a:bodyPr/>
          <a:lstStyle>
            <a:lvl1pPr defTabSz="768095">
              <a:defRPr sz="5040"/>
            </a:lvl1pPr>
          </a:lstStyle>
          <a:p>
            <a:pPr/>
            <a:r>
              <a:t>LÍNEA: INNOVACIÓN Y AGENCIAMIENTOS EDUCATIVOS COMUNITARIOS</a:t>
            </a:r>
          </a:p>
        </p:txBody>
      </p:sp>
      <p:sp>
        <p:nvSpPr>
          <p:cNvPr id="129" name="Shape 129"/>
          <p:cNvSpPr/>
          <p:nvPr>
            <p:ph type="subTitle" sz="quarter" idx="1"/>
          </p:nvPr>
        </p:nvSpPr>
        <p:spPr>
          <a:xfrm>
            <a:off x="1524000" y="3602037"/>
            <a:ext cx="9144000" cy="1655762"/>
          </a:xfrm>
          <a:prstGeom prst="rect">
            <a:avLst/>
          </a:prstGeom>
        </p:spPr>
        <p:txBody>
          <a:bodyPr/>
          <a:lstStyle/>
          <a:p>
            <a:pPr>
              <a:defRPr>
                <a:latin typeface="SansSerif"/>
                <a:ea typeface="SansSerif"/>
                <a:cs typeface="SansSerif"/>
                <a:sym typeface="SansSerif"/>
              </a:defRPr>
            </a:pPr>
            <a:r>
              <a:t>DOCENTE: ANDREA GONZÁLEZ AVILA</a:t>
            </a:r>
          </a:p>
          <a:p>
            <a:pPr>
              <a:defRPr>
                <a:latin typeface="SansSerif"/>
                <a:ea typeface="SansSerif"/>
                <a:cs typeface="SansSerif"/>
                <a:sym typeface="SansSerif"/>
              </a:defRPr>
            </a:pPr>
            <a:r>
              <a:t>I.E.D HERNANDO DURÁN DUSSÁN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body" idx="1"/>
          </p:nvPr>
        </p:nvSpPr>
        <p:spPr>
          <a:xfrm>
            <a:off x="594568" y="1187572"/>
            <a:ext cx="11313469" cy="3746253"/>
          </a:xfrm>
          <a:prstGeom prst="rect">
            <a:avLst/>
          </a:prstGeom>
        </p:spPr>
        <p:txBody>
          <a:bodyPr/>
          <a:lstStyle/>
          <a:p>
            <a:pPr marL="0" indent="0" algn="ctr" defTabSz="566927">
              <a:spcBef>
                <a:spcPts val="600"/>
              </a:spcBef>
              <a:buSzTx/>
              <a:buFontTx/>
              <a:buNone/>
              <a:defRPr sz="1984"/>
            </a:pPr>
            <a:r>
              <a:t>ACTUALIDAD DE LA LÍNEA</a:t>
            </a:r>
          </a:p>
          <a:p>
            <a:pPr marL="0" indent="0" algn="just" defTabSz="566927">
              <a:spcBef>
                <a:spcPts val="600"/>
              </a:spcBef>
              <a:buSzTx/>
              <a:buFontTx/>
              <a:buNone/>
              <a:defRPr sz="1984"/>
            </a:pPr>
            <a:r>
              <a:t>* A finales del 2018 se reúnen un colectivo de maestros interesados en los proyectos de innovación que se pueden agenciar en cada una de las comunidades de las cuales hacen parte. Entre los temas más relevantes se encuentran: </a:t>
            </a:r>
          </a:p>
          <a:p>
            <a:pPr marL="0" indent="0" algn="just" defTabSz="566927">
              <a:spcBef>
                <a:spcPts val="600"/>
              </a:spcBef>
              <a:buSzTx/>
              <a:buFontTx/>
              <a:buNone/>
              <a:defRPr sz="1984"/>
            </a:pPr>
            <a:r>
              <a:t>* Organización escolar</a:t>
            </a:r>
          </a:p>
          <a:p>
            <a:pPr marL="0" indent="0" algn="just" defTabSz="566927">
              <a:spcBef>
                <a:spcPts val="600"/>
              </a:spcBef>
              <a:buSzTx/>
              <a:buFontTx/>
              <a:buNone/>
              <a:defRPr sz="1984"/>
            </a:pPr>
            <a:r>
              <a:t>* Memoria social</a:t>
            </a:r>
          </a:p>
          <a:p>
            <a:pPr marL="0" indent="0" algn="just" defTabSz="566927">
              <a:spcBef>
                <a:spcPts val="600"/>
              </a:spcBef>
              <a:buSzTx/>
              <a:buFontTx/>
              <a:buNone/>
              <a:defRPr sz="1984"/>
            </a:pPr>
            <a:r>
              <a:t>* Pensamiento Crítico</a:t>
            </a:r>
          </a:p>
          <a:p>
            <a:pPr marL="0" indent="0" algn="just" defTabSz="566927">
              <a:spcBef>
                <a:spcPts val="600"/>
              </a:spcBef>
              <a:buSzTx/>
              <a:buFontTx/>
              <a:buNone/>
              <a:defRPr sz="1984"/>
            </a:pPr>
            <a:r>
              <a:t>* Cultura de legalidad</a:t>
            </a:r>
          </a:p>
          <a:p>
            <a:pPr marL="0" indent="0" algn="just" defTabSz="566927">
              <a:spcBef>
                <a:spcPts val="600"/>
              </a:spcBef>
              <a:buSzTx/>
              <a:buFontTx/>
              <a:buNone/>
              <a:defRPr sz="1984"/>
            </a:pPr>
            <a:r>
              <a:t>Dichos temas se articulan con algún concepto relacionado con la comunicación (Medios, virtualidad, narrativas digitales y transmediaciòn). A partir de esta articulación se pretende sacar una segunda versión de la publicación Innovación como agenciamiento educativo comunitario que integre las propuestas de innovación de cada uno de los docentes que participan en la línea. </a:t>
            </a:r>
          </a:p>
        </p:txBody>
      </p:sp>
      <p:grpSp>
        <p:nvGrpSpPr>
          <p:cNvPr id="210" name="Group 210"/>
          <p:cNvGrpSpPr/>
          <p:nvPr/>
        </p:nvGrpSpPr>
        <p:grpSpPr>
          <a:xfrm>
            <a:off x="-342902" y="-368303"/>
            <a:ext cx="12192002" cy="6858003"/>
            <a:chOff x="0" y="0"/>
            <a:chExt cx="12192000" cy="6858001"/>
          </a:xfrm>
        </p:grpSpPr>
        <p:pic>
          <p:nvPicPr>
            <p:cNvPr id="208" name="image25.pdf"/>
            <p:cNvPicPr>
              <a:picLocks noChangeAspect="1"/>
            </p:cNvPicPr>
            <p:nvPr/>
          </p:nvPicPr>
          <p:blipFill>
            <a:blip r:embed="rId2">
              <a:extLst/>
            </a:blip>
            <a:stretch>
              <a:fillRect/>
            </a:stretch>
          </p:blipFill>
          <p:spPr>
            <a:xfrm rot="10800000">
              <a:off x="-1" y="4815513"/>
              <a:ext cx="12192001" cy="2042488"/>
            </a:xfrm>
            <a:prstGeom prst="rect">
              <a:avLst/>
            </a:prstGeom>
            <a:ln w="12700" cap="flat">
              <a:noFill/>
              <a:miter lim="400000"/>
            </a:ln>
            <a:effectLst/>
          </p:spPr>
        </p:pic>
        <p:pic>
          <p:nvPicPr>
            <p:cNvPr id="209" name="image26.pdf"/>
            <p:cNvPicPr>
              <a:picLocks noChangeAspect="1"/>
            </p:cNvPicPr>
            <p:nvPr/>
          </p:nvPicPr>
          <p:blipFill>
            <a:blip r:embed="rId3">
              <a:extLst/>
            </a:blip>
            <a:stretch>
              <a:fillRect/>
            </a:stretch>
          </p:blipFill>
          <p:spPr>
            <a:xfrm flipH="1" rot="10800000">
              <a:off x="0" y="0"/>
              <a:ext cx="12192001" cy="2248384"/>
            </a:xfrm>
            <a:prstGeom prst="rect">
              <a:avLst/>
            </a:prstGeom>
            <a:ln w="12700" cap="flat">
              <a:noFill/>
              <a:miter lim="400000"/>
            </a:ln>
            <a:effectLst/>
          </p:spPr>
        </p:pic>
      </p:gr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2" name="image27.pdf"/>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213" name="image28.pdf"/>
          <p:cNvPicPr>
            <a:picLocks noChangeAspect="1"/>
          </p:cNvPicPr>
          <p:nvPr/>
        </p:nvPicPr>
        <p:blipFill>
          <a:blip r:embed="rId3">
            <a:extLst/>
          </a:blip>
          <a:stretch>
            <a:fillRect/>
          </a:stretch>
        </p:blipFill>
        <p:spPr>
          <a:xfrm>
            <a:off x="10563366" y="2799693"/>
            <a:ext cx="1628634" cy="4042208"/>
          </a:xfrm>
          <a:prstGeom prst="rect">
            <a:avLst/>
          </a:prstGeom>
          <a:ln w="12700">
            <a:miter lim="400000"/>
          </a:ln>
        </p:spPr>
      </p:pic>
      <p:grpSp>
        <p:nvGrpSpPr>
          <p:cNvPr id="220" name="Group 220"/>
          <p:cNvGrpSpPr/>
          <p:nvPr/>
        </p:nvGrpSpPr>
        <p:grpSpPr>
          <a:xfrm>
            <a:off x="320617" y="5165766"/>
            <a:ext cx="5808420" cy="1681792"/>
            <a:chOff x="0" y="0"/>
            <a:chExt cx="5808418" cy="1681790"/>
          </a:xfrm>
        </p:grpSpPr>
        <p:pic>
          <p:nvPicPr>
            <p:cNvPr id="214" name="image22.pdf"/>
            <p:cNvPicPr>
              <a:picLocks noChangeAspect="1"/>
            </p:cNvPicPr>
            <p:nvPr/>
          </p:nvPicPr>
          <p:blipFill>
            <a:blip r:embed="rId4">
              <a:extLst/>
            </a:blip>
            <a:srcRect l="0" t="0" r="87309" b="0"/>
            <a:stretch>
              <a:fillRect/>
            </a:stretch>
          </p:blipFill>
          <p:spPr>
            <a:xfrm>
              <a:off x="0" y="529435"/>
              <a:ext cx="514574" cy="413095"/>
            </a:xfrm>
            <a:prstGeom prst="rect">
              <a:avLst/>
            </a:prstGeom>
            <a:ln w="12700" cap="flat">
              <a:noFill/>
              <a:miter lim="400000"/>
            </a:ln>
            <a:effectLst/>
          </p:spPr>
        </p:pic>
        <p:pic>
          <p:nvPicPr>
            <p:cNvPr id="215" name="image23.pdf"/>
            <p:cNvPicPr>
              <a:picLocks noChangeAspect="1"/>
            </p:cNvPicPr>
            <p:nvPr/>
          </p:nvPicPr>
          <p:blipFill>
            <a:blip r:embed="rId5">
              <a:extLst/>
            </a:blip>
            <a:srcRect l="0" t="0" r="76387" b="0"/>
            <a:stretch>
              <a:fillRect/>
            </a:stretch>
          </p:blipFill>
          <p:spPr>
            <a:xfrm>
              <a:off x="15804" y="6271"/>
              <a:ext cx="498770" cy="413091"/>
            </a:xfrm>
            <a:prstGeom prst="rect">
              <a:avLst/>
            </a:prstGeom>
            <a:ln w="12700" cap="flat">
              <a:noFill/>
              <a:miter lim="400000"/>
            </a:ln>
            <a:effectLst/>
          </p:spPr>
        </p:pic>
        <p:pic>
          <p:nvPicPr>
            <p:cNvPr id="216" name="image24.tif"/>
            <p:cNvPicPr>
              <a:picLocks noChangeAspect="1"/>
            </p:cNvPicPr>
            <p:nvPr/>
          </p:nvPicPr>
          <p:blipFill>
            <a:blip r:embed="rId6">
              <a:extLst/>
            </a:blip>
            <a:srcRect l="0" t="0" r="84596" b="0"/>
            <a:stretch>
              <a:fillRect/>
            </a:stretch>
          </p:blipFill>
          <p:spPr>
            <a:xfrm>
              <a:off x="44589" y="1043715"/>
              <a:ext cx="478688" cy="413095"/>
            </a:xfrm>
            <a:prstGeom prst="rect">
              <a:avLst/>
            </a:prstGeom>
            <a:ln w="12700" cap="flat">
              <a:noFill/>
              <a:miter lim="400000"/>
            </a:ln>
            <a:effectLst/>
          </p:spPr>
        </p:pic>
        <p:sp>
          <p:nvSpPr>
            <p:cNvPr id="217" name="Shape 217"/>
            <p:cNvSpPr/>
            <p:nvPr/>
          </p:nvSpPr>
          <p:spPr>
            <a:xfrm>
              <a:off x="523275" y="0"/>
              <a:ext cx="5285144" cy="383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000">
                  <a:solidFill>
                    <a:srgbClr val="FFFFFF"/>
                  </a:solidFill>
                </a:defRPr>
              </a:lvl1pPr>
            </a:lstStyle>
            <a:p>
              <a:pPr/>
              <a:r>
                <a:t>Pensamiento Pedagógico Contemporáneo</a:t>
              </a:r>
            </a:p>
          </p:txBody>
        </p:sp>
        <p:sp>
          <p:nvSpPr>
            <p:cNvPr id="218" name="Shape 218"/>
            <p:cNvSpPr/>
            <p:nvPr/>
          </p:nvSpPr>
          <p:spPr>
            <a:xfrm>
              <a:off x="523276" y="1006150"/>
              <a:ext cx="5133243" cy="675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000">
                  <a:solidFill>
                    <a:srgbClr val="FFFFFF"/>
                  </a:solidFill>
                </a:defRPr>
              </a:lvl1pPr>
            </a:lstStyle>
            <a:p>
              <a:pPr/>
              <a:r>
                <a:t>colectivopensamientopedagogico@gmail.com</a:t>
              </a:r>
            </a:p>
          </p:txBody>
        </p:sp>
        <p:sp>
          <p:nvSpPr>
            <p:cNvPr id="219" name="Shape 219"/>
            <p:cNvSpPr/>
            <p:nvPr/>
          </p:nvSpPr>
          <p:spPr>
            <a:xfrm>
              <a:off x="523276" y="524271"/>
              <a:ext cx="3469326"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2000">
                  <a:solidFill>
                    <a:srgbClr val="FFFFFF"/>
                  </a:solidFill>
                </a:defRPr>
              </a:lvl1pPr>
            </a:lstStyle>
            <a:p>
              <a:pPr/>
              <a:r>
                <a:t>@pensamientopedagogico</a:t>
              </a:r>
            </a:p>
          </p:txBody>
        </p:sp>
      </p:grpSp>
      <p:pic>
        <p:nvPicPr>
          <p:cNvPr id="221" name="pasted-image.png"/>
          <p:cNvPicPr>
            <a:picLocks noChangeAspect="1"/>
          </p:cNvPicPr>
          <p:nvPr/>
        </p:nvPicPr>
        <p:blipFill>
          <a:blip r:embed="rId7">
            <a:extLst/>
          </a:blip>
          <a:stretch>
            <a:fillRect/>
          </a:stretch>
        </p:blipFill>
        <p:spPr>
          <a:xfrm>
            <a:off x="1726987" y="1556334"/>
            <a:ext cx="8483813" cy="3410161"/>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pSp>
        <p:nvGrpSpPr>
          <p:cNvPr id="133" name="Group 133"/>
          <p:cNvGrpSpPr/>
          <p:nvPr/>
        </p:nvGrpSpPr>
        <p:grpSpPr>
          <a:xfrm>
            <a:off x="-1" y="-1"/>
            <a:ext cx="12192002" cy="6858002"/>
            <a:chOff x="0" y="0"/>
            <a:chExt cx="12192001" cy="6858000"/>
          </a:xfrm>
        </p:grpSpPr>
        <p:pic>
          <p:nvPicPr>
            <p:cNvPr id="131" name="image16.pdf"/>
            <p:cNvPicPr>
              <a:picLocks noChangeAspect="1"/>
            </p:cNvPicPr>
            <p:nvPr/>
          </p:nvPicPr>
          <p:blipFill>
            <a:blip r:embed="rId2">
              <a:extLst/>
            </a:blip>
            <a:stretch>
              <a:fillRect/>
            </a:stretch>
          </p:blipFill>
          <p:spPr>
            <a:xfrm>
              <a:off x="-1" y="4851777"/>
              <a:ext cx="12192001" cy="2006224"/>
            </a:xfrm>
            <a:prstGeom prst="rect">
              <a:avLst/>
            </a:prstGeom>
            <a:ln w="12700" cap="flat">
              <a:noFill/>
              <a:miter lim="400000"/>
            </a:ln>
            <a:effectLst/>
          </p:spPr>
        </p:pic>
        <p:pic>
          <p:nvPicPr>
            <p:cNvPr id="132" name="image17.pdf"/>
            <p:cNvPicPr>
              <a:picLocks noChangeAspect="1"/>
            </p:cNvPicPr>
            <p:nvPr/>
          </p:nvPicPr>
          <p:blipFill>
            <a:blip r:embed="rId3">
              <a:extLst/>
            </a:blip>
            <a:stretch>
              <a:fillRect/>
            </a:stretch>
          </p:blipFill>
          <p:spPr>
            <a:xfrm>
              <a:off x="0" y="-1"/>
              <a:ext cx="12192001" cy="2006222"/>
            </a:xfrm>
            <a:prstGeom prst="rect">
              <a:avLst/>
            </a:prstGeom>
            <a:ln w="12700" cap="flat">
              <a:noFill/>
              <a:miter lim="400000"/>
            </a:ln>
            <a:effectLst/>
          </p:spPr>
        </p:pic>
      </p:grpSp>
      <p:sp>
        <p:nvSpPr>
          <p:cNvPr id="134" name="Shape 134"/>
          <p:cNvSpPr/>
          <p:nvPr>
            <p:ph type="title"/>
          </p:nvPr>
        </p:nvSpPr>
        <p:spPr>
          <a:xfrm>
            <a:off x="838200" y="558310"/>
            <a:ext cx="10515600" cy="1325564"/>
          </a:xfrm>
          <a:prstGeom prst="rect">
            <a:avLst/>
          </a:prstGeom>
        </p:spPr>
        <p:txBody>
          <a:bodyPr/>
          <a:lstStyle>
            <a:lvl1pPr algn="ctr">
              <a:defRPr sz="3500">
                <a:latin typeface="SansSerif"/>
                <a:ea typeface="SansSerif"/>
                <a:cs typeface="SansSerif"/>
                <a:sym typeface="SansSerif"/>
              </a:defRPr>
            </a:lvl1pPr>
          </a:lstStyle>
          <a:p>
            <a:pPr/>
            <a:r>
              <a:t>Agregar Título</a:t>
            </a:r>
          </a:p>
        </p:txBody>
      </p:sp>
      <p:pic>
        <p:nvPicPr>
          <p:cNvPr id="135" name="image15.pdf"/>
          <p:cNvPicPr>
            <a:picLocks noChangeAspect="1"/>
          </p:cNvPicPr>
          <p:nvPr/>
        </p:nvPicPr>
        <p:blipFill>
          <a:blip r:embed="rId4">
            <a:extLst/>
          </a:blip>
          <a:stretch>
            <a:fillRect/>
          </a:stretch>
        </p:blipFill>
        <p:spPr>
          <a:xfrm>
            <a:off x="78483" y="5355771"/>
            <a:ext cx="2549197" cy="1397474"/>
          </a:xfrm>
          <a:prstGeom prst="rect">
            <a:avLst/>
          </a:prstGeom>
          <a:ln w="12700">
            <a:miter lim="400000"/>
          </a:ln>
        </p:spPr>
      </p:pic>
      <p:pic>
        <p:nvPicPr>
          <p:cNvPr id="136" name="image14.pdf"/>
          <p:cNvPicPr>
            <a:picLocks noChangeAspect="1"/>
          </p:cNvPicPr>
          <p:nvPr/>
        </p:nvPicPr>
        <p:blipFill>
          <a:blip r:embed="rId5">
            <a:extLst/>
          </a:blip>
          <a:stretch>
            <a:fillRect/>
          </a:stretch>
        </p:blipFill>
        <p:spPr>
          <a:xfrm>
            <a:off x="6294261" y="6054507"/>
            <a:ext cx="5520961" cy="575979"/>
          </a:xfrm>
          <a:prstGeom prst="rect">
            <a:avLst/>
          </a:prstGeom>
          <a:ln w="12700">
            <a:miter lim="400000"/>
          </a:ln>
        </p:spPr>
      </p:pic>
      <p:pic>
        <p:nvPicPr>
          <p:cNvPr id="137" name="image19.png"/>
          <p:cNvPicPr>
            <a:picLocks noChangeAspect="1"/>
          </p:cNvPicPr>
          <p:nvPr/>
        </p:nvPicPr>
        <p:blipFill>
          <a:blip r:embed="rId6">
            <a:extLst/>
          </a:blip>
          <a:stretch>
            <a:fillRect/>
          </a:stretch>
        </p:blipFill>
        <p:spPr>
          <a:xfrm>
            <a:off x="2495990" y="1991827"/>
            <a:ext cx="6558751" cy="2216251"/>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41" name="Group 141"/>
          <p:cNvGrpSpPr/>
          <p:nvPr/>
        </p:nvGrpSpPr>
        <p:grpSpPr>
          <a:xfrm>
            <a:off x="-1" y="-1"/>
            <a:ext cx="12192002" cy="6858002"/>
            <a:chOff x="0" y="0"/>
            <a:chExt cx="12192001" cy="6858000"/>
          </a:xfrm>
        </p:grpSpPr>
        <p:pic>
          <p:nvPicPr>
            <p:cNvPr id="139" name="image16.pdf"/>
            <p:cNvPicPr>
              <a:picLocks noChangeAspect="1"/>
            </p:cNvPicPr>
            <p:nvPr/>
          </p:nvPicPr>
          <p:blipFill>
            <a:blip r:embed="rId2">
              <a:extLst/>
            </a:blip>
            <a:stretch>
              <a:fillRect/>
            </a:stretch>
          </p:blipFill>
          <p:spPr>
            <a:xfrm>
              <a:off x="-1" y="4851777"/>
              <a:ext cx="12192001" cy="2006224"/>
            </a:xfrm>
            <a:prstGeom prst="rect">
              <a:avLst/>
            </a:prstGeom>
            <a:ln w="12700" cap="flat">
              <a:noFill/>
              <a:miter lim="400000"/>
            </a:ln>
            <a:effectLst/>
          </p:spPr>
        </p:pic>
        <p:pic>
          <p:nvPicPr>
            <p:cNvPr id="140" name="image17.pdf"/>
            <p:cNvPicPr>
              <a:picLocks noChangeAspect="1"/>
            </p:cNvPicPr>
            <p:nvPr/>
          </p:nvPicPr>
          <p:blipFill>
            <a:blip r:embed="rId3">
              <a:extLst/>
            </a:blip>
            <a:stretch>
              <a:fillRect/>
            </a:stretch>
          </p:blipFill>
          <p:spPr>
            <a:xfrm>
              <a:off x="0" y="-1"/>
              <a:ext cx="12192001" cy="2006222"/>
            </a:xfrm>
            <a:prstGeom prst="rect">
              <a:avLst/>
            </a:prstGeom>
            <a:ln w="12700" cap="flat">
              <a:noFill/>
              <a:miter lim="400000"/>
            </a:ln>
            <a:effectLst/>
          </p:spPr>
        </p:pic>
      </p:grpSp>
      <p:sp>
        <p:nvSpPr>
          <p:cNvPr id="142" name="Shape 142"/>
          <p:cNvSpPr/>
          <p:nvPr>
            <p:ph type="title"/>
          </p:nvPr>
        </p:nvSpPr>
        <p:spPr>
          <a:xfrm>
            <a:off x="838200" y="558310"/>
            <a:ext cx="10515600" cy="1325564"/>
          </a:xfrm>
          <a:prstGeom prst="rect">
            <a:avLst/>
          </a:prstGeom>
        </p:spPr>
        <p:txBody>
          <a:bodyPr/>
          <a:lstStyle>
            <a:lvl1pPr algn="ctr">
              <a:defRPr sz="3500">
                <a:latin typeface="SansSerif"/>
                <a:ea typeface="SansSerif"/>
                <a:cs typeface="SansSerif"/>
                <a:sym typeface="SansSerif"/>
              </a:defRPr>
            </a:lvl1pPr>
          </a:lstStyle>
          <a:p>
            <a:pPr/>
            <a:r>
              <a:t>CONTENIDO</a:t>
            </a:r>
          </a:p>
        </p:txBody>
      </p:sp>
      <p:pic>
        <p:nvPicPr>
          <p:cNvPr id="143" name="image15.pdf"/>
          <p:cNvPicPr>
            <a:picLocks noChangeAspect="1"/>
          </p:cNvPicPr>
          <p:nvPr/>
        </p:nvPicPr>
        <p:blipFill>
          <a:blip r:embed="rId4">
            <a:extLst/>
          </a:blip>
          <a:stretch>
            <a:fillRect/>
          </a:stretch>
        </p:blipFill>
        <p:spPr>
          <a:xfrm>
            <a:off x="78483" y="5355771"/>
            <a:ext cx="2549197" cy="1397474"/>
          </a:xfrm>
          <a:prstGeom prst="rect">
            <a:avLst/>
          </a:prstGeom>
          <a:ln w="12700">
            <a:miter lim="400000"/>
          </a:ln>
        </p:spPr>
      </p:pic>
      <p:pic>
        <p:nvPicPr>
          <p:cNvPr id="144" name="image14.pdf"/>
          <p:cNvPicPr>
            <a:picLocks noChangeAspect="1"/>
          </p:cNvPicPr>
          <p:nvPr/>
        </p:nvPicPr>
        <p:blipFill>
          <a:blip r:embed="rId5">
            <a:extLst/>
          </a:blip>
          <a:stretch>
            <a:fillRect/>
          </a:stretch>
        </p:blipFill>
        <p:spPr>
          <a:xfrm>
            <a:off x="6294261" y="6054507"/>
            <a:ext cx="5520961" cy="575979"/>
          </a:xfrm>
          <a:prstGeom prst="rect">
            <a:avLst/>
          </a:prstGeom>
          <a:ln w="12700">
            <a:miter lim="400000"/>
          </a:ln>
        </p:spPr>
      </p:pic>
      <p:sp>
        <p:nvSpPr>
          <p:cNvPr id="145" name="Shape 145"/>
          <p:cNvSpPr/>
          <p:nvPr>
            <p:ph type="body" sz="quarter" idx="1"/>
          </p:nvPr>
        </p:nvSpPr>
        <p:spPr>
          <a:xfrm>
            <a:off x="3279130" y="2206625"/>
            <a:ext cx="5633740" cy="2005212"/>
          </a:xfrm>
          <a:prstGeom prst="rect">
            <a:avLst/>
          </a:prstGeom>
        </p:spPr>
        <p:txBody>
          <a:bodyPr/>
          <a:lstStyle/>
          <a:p>
            <a:pPr/>
            <a:r>
              <a:t>ANTECEDENTES</a:t>
            </a:r>
          </a:p>
          <a:p>
            <a:pPr/>
            <a:r>
              <a:t>ESCRITO</a:t>
            </a:r>
          </a:p>
          <a:p>
            <a:pPr/>
            <a:r>
              <a:t>ACTUALIDAD DE LA LÍNEA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49" name="Group 149"/>
          <p:cNvGrpSpPr/>
          <p:nvPr/>
        </p:nvGrpSpPr>
        <p:grpSpPr>
          <a:xfrm>
            <a:off x="-1" y="-1"/>
            <a:ext cx="12192002" cy="6858002"/>
            <a:chOff x="0" y="0"/>
            <a:chExt cx="12192001" cy="6858000"/>
          </a:xfrm>
        </p:grpSpPr>
        <p:pic>
          <p:nvPicPr>
            <p:cNvPr id="147" name="image16.pdf"/>
            <p:cNvPicPr>
              <a:picLocks noChangeAspect="1"/>
            </p:cNvPicPr>
            <p:nvPr/>
          </p:nvPicPr>
          <p:blipFill>
            <a:blip r:embed="rId2">
              <a:extLst/>
            </a:blip>
            <a:stretch>
              <a:fillRect/>
            </a:stretch>
          </p:blipFill>
          <p:spPr>
            <a:xfrm>
              <a:off x="-1" y="4851777"/>
              <a:ext cx="12192001" cy="2006224"/>
            </a:xfrm>
            <a:prstGeom prst="rect">
              <a:avLst/>
            </a:prstGeom>
            <a:ln w="12700" cap="flat">
              <a:noFill/>
              <a:miter lim="400000"/>
            </a:ln>
            <a:effectLst/>
          </p:spPr>
        </p:pic>
        <p:pic>
          <p:nvPicPr>
            <p:cNvPr id="148" name="image17.pdf"/>
            <p:cNvPicPr>
              <a:picLocks noChangeAspect="1"/>
            </p:cNvPicPr>
            <p:nvPr/>
          </p:nvPicPr>
          <p:blipFill>
            <a:blip r:embed="rId3">
              <a:extLst/>
            </a:blip>
            <a:stretch>
              <a:fillRect/>
            </a:stretch>
          </p:blipFill>
          <p:spPr>
            <a:xfrm>
              <a:off x="0" y="-1"/>
              <a:ext cx="12192001" cy="2006222"/>
            </a:xfrm>
            <a:prstGeom prst="rect">
              <a:avLst/>
            </a:prstGeom>
            <a:ln w="12700" cap="flat">
              <a:noFill/>
              <a:miter lim="400000"/>
            </a:ln>
            <a:effectLst/>
          </p:spPr>
        </p:pic>
      </p:grpSp>
      <p:sp>
        <p:nvSpPr>
          <p:cNvPr id="150" name="Shape 150"/>
          <p:cNvSpPr/>
          <p:nvPr>
            <p:ph type="title"/>
          </p:nvPr>
        </p:nvSpPr>
        <p:spPr>
          <a:xfrm>
            <a:off x="838200" y="558310"/>
            <a:ext cx="10515600" cy="1325564"/>
          </a:xfrm>
          <a:prstGeom prst="rect">
            <a:avLst/>
          </a:prstGeom>
        </p:spPr>
        <p:txBody>
          <a:bodyPr/>
          <a:lstStyle>
            <a:lvl1pPr algn="ctr">
              <a:defRPr sz="3500">
                <a:latin typeface="SansSerif"/>
                <a:ea typeface="SansSerif"/>
                <a:cs typeface="SansSerif"/>
                <a:sym typeface="SansSerif"/>
              </a:defRPr>
            </a:lvl1pPr>
          </a:lstStyle>
          <a:p>
            <a:pPr/>
            <a:r>
              <a:t>ANTECEDENTES</a:t>
            </a:r>
          </a:p>
        </p:txBody>
      </p:sp>
      <p:pic>
        <p:nvPicPr>
          <p:cNvPr id="151" name="image21.png"/>
          <p:cNvPicPr>
            <a:picLocks noChangeAspect="1"/>
          </p:cNvPicPr>
          <p:nvPr/>
        </p:nvPicPr>
        <p:blipFill>
          <a:blip r:embed="rId4">
            <a:extLst/>
          </a:blip>
          <a:stretch>
            <a:fillRect/>
          </a:stretch>
        </p:blipFill>
        <p:spPr>
          <a:xfrm>
            <a:off x="426697" y="227120"/>
            <a:ext cx="1402688" cy="1598506"/>
          </a:xfrm>
          <a:prstGeom prst="rect">
            <a:avLst/>
          </a:prstGeom>
          <a:ln w="12700">
            <a:miter lim="400000"/>
          </a:ln>
        </p:spPr>
      </p:pic>
      <p:pic>
        <p:nvPicPr>
          <p:cNvPr id="152" name="image6.pdf"/>
          <p:cNvPicPr>
            <a:picLocks noChangeAspect="1"/>
          </p:cNvPicPr>
          <p:nvPr/>
        </p:nvPicPr>
        <p:blipFill>
          <a:blip r:embed="rId5">
            <a:extLst/>
          </a:blip>
          <a:stretch>
            <a:fillRect/>
          </a:stretch>
        </p:blipFill>
        <p:spPr>
          <a:xfrm flipH="1">
            <a:off x="10801142" y="3643951"/>
            <a:ext cx="1390858" cy="3214049"/>
          </a:xfrm>
          <a:prstGeom prst="rect">
            <a:avLst/>
          </a:prstGeom>
          <a:ln w="12700">
            <a:miter lim="400000"/>
          </a:ln>
        </p:spPr>
      </p:pic>
      <p:grpSp>
        <p:nvGrpSpPr>
          <p:cNvPr id="159" name="Group 159"/>
          <p:cNvGrpSpPr/>
          <p:nvPr/>
        </p:nvGrpSpPr>
        <p:grpSpPr>
          <a:xfrm>
            <a:off x="426698" y="6319558"/>
            <a:ext cx="11496123" cy="566916"/>
            <a:chOff x="0" y="0"/>
            <a:chExt cx="11496122" cy="566915"/>
          </a:xfrm>
        </p:grpSpPr>
        <p:pic>
          <p:nvPicPr>
            <p:cNvPr id="153" name="image22.pdf"/>
            <p:cNvPicPr>
              <a:picLocks noChangeAspect="1"/>
            </p:cNvPicPr>
            <p:nvPr/>
          </p:nvPicPr>
          <p:blipFill>
            <a:blip r:embed="rId6">
              <a:extLst/>
            </a:blip>
            <a:srcRect l="0" t="0" r="87309" b="0"/>
            <a:stretch>
              <a:fillRect/>
            </a:stretch>
          </p:blipFill>
          <p:spPr>
            <a:xfrm>
              <a:off x="4115305" y="18395"/>
              <a:ext cx="439507" cy="352830"/>
            </a:xfrm>
            <a:prstGeom prst="rect">
              <a:avLst/>
            </a:prstGeom>
            <a:ln w="12700" cap="flat">
              <a:noFill/>
              <a:miter lim="400000"/>
            </a:ln>
            <a:effectLst/>
          </p:spPr>
        </p:pic>
        <p:pic>
          <p:nvPicPr>
            <p:cNvPr id="154" name="image23.pdf"/>
            <p:cNvPicPr>
              <a:picLocks noChangeAspect="1"/>
            </p:cNvPicPr>
            <p:nvPr/>
          </p:nvPicPr>
          <p:blipFill>
            <a:blip r:embed="rId7">
              <a:extLst/>
            </a:blip>
            <a:srcRect l="0" t="0" r="76387" b="0"/>
            <a:stretch>
              <a:fillRect/>
            </a:stretch>
          </p:blipFill>
          <p:spPr>
            <a:xfrm>
              <a:off x="0" y="5356"/>
              <a:ext cx="426007" cy="352828"/>
            </a:xfrm>
            <a:prstGeom prst="rect">
              <a:avLst/>
            </a:prstGeom>
            <a:ln w="12700" cap="flat">
              <a:noFill/>
              <a:miter lim="400000"/>
            </a:ln>
            <a:effectLst/>
          </p:spPr>
        </p:pic>
        <p:pic>
          <p:nvPicPr>
            <p:cNvPr id="155" name="image24.png"/>
            <p:cNvPicPr>
              <a:picLocks noChangeAspect="1"/>
            </p:cNvPicPr>
            <p:nvPr/>
          </p:nvPicPr>
          <p:blipFill>
            <a:blip r:embed="rId8">
              <a:extLst/>
            </a:blip>
            <a:srcRect l="0" t="0" r="84596" b="0"/>
            <a:stretch>
              <a:fillRect/>
            </a:stretch>
          </p:blipFill>
          <p:spPr>
            <a:xfrm>
              <a:off x="7238742" y="35041"/>
              <a:ext cx="408855" cy="352831"/>
            </a:xfrm>
            <a:prstGeom prst="rect">
              <a:avLst/>
            </a:prstGeom>
            <a:ln w="12700" cap="flat">
              <a:noFill/>
              <a:miter lim="400000"/>
            </a:ln>
            <a:effectLst/>
          </p:spPr>
        </p:pic>
        <p:sp>
          <p:nvSpPr>
            <p:cNvPr id="156" name="Shape 156"/>
            <p:cNvSpPr/>
            <p:nvPr/>
          </p:nvSpPr>
          <p:spPr>
            <a:xfrm>
              <a:off x="433439" y="0"/>
              <a:ext cx="3755639" cy="307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500">
                  <a:solidFill>
                    <a:srgbClr val="FFFFFF"/>
                  </a:solidFill>
                </a:defRPr>
              </a:lvl1pPr>
            </a:lstStyle>
            <a:p>
              <a:pPr/>
              <a:r>
                <a:t>Pensamiento Pedagógico Contemporáneo</a:t>
              </a:r>
            </a:p>
          </p:txBody>
        </p:sp>
        <p:sp>
          <p:nvSpPr>
            <p:cNvPr id="157" name="Shape 157"/>
            <p:cNvSpPr/>
            <p:nvPr/>
          </p:nvSpPr>
          <p:spPr>
            <a:xfrm>
              <a:off x="7659471" y="43675"/>
              <a:ext cx="3836652" cy="523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500">
                  <a:solidFill>
                    <a:srgbClr val="FFFFFF"/>
                  </a:solidFill>
                </a:defRPr>
              </a:lvl1pPr>
            </a:lstStyle>
            <a:p>
              <a:pPr/>
              <a:r>
                <a:t>colectivopensamientopedagogico@gmail.com</a:t>
              </a:r>
            </a:p>
          </p:txBody>
        </p:sp>
        <p:sp>
          <p:nvSpPr>
            <p:cNvPr id="158" name="Shape 158"/>
            <p:cNvSpPr/>
            <p:nvPr/>
          </p:nvSpPr>
          <p:spPr>
            <a:xfrm>
              <a:off x="4543583" y="29914"/>
              <a:ext cx="2386885" cy="307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500">
                  <a:solidFill>
                    <a:srgbClr val="FFFFFF"/>
                  </a:solidFill>
                </a:defRPr>
              </a:lvl1pPr>
            </a:lstStyle>
            <a:p>
              <a:pPr/>
              <a:r>
                <a:t>@pensamientopedagogico</a:t>
              </a:r>
            </a:p>
          </p:txBody>
        </p:sp>
      </p:grpSp>
      <p:sp>
        <p:nvSpPr>
          <p:cNvPr id="160" name="Shape 160"/>
          <p:cNvSpPr/>
          <p:nvPr>
            <p:ph type="body" idx="1"/>
          </p:nvPr>
        </p:nvSpPr>
        <p:spPr>
          <a:xfrm>
            <a:off x="838200" y="1825625"/>
            <a:ext cx="10515600" cy="4351338"/>
          </a:xfrm>
          <a:prstGeom prst="rect">
            <a:avLst/>
          </a:prstGeom>
        </p:spPr>
        <p:txBody>
          <a:bodyPr/>
          <a:lstStyle/>
          <a:p>
            <a:pPr marL="0" indent="0" algn="just" defTabSz="877823">
              <a:spcBef>
                <a:spcPts val="900"/>
              </a:spcBef>
              <a:buSzTx/>
              <a:buFontTx/>
              <a:buNone/>
              <a:defRPr sz="2688"/>
            </a:pPr>
            <a:r>
              <a:t>Origen: En el 2015 un colectivo de maestros de filosofía interesados en reflexionar sobre la categoría de agencia establecen una alianza con el profesor Wilson Acosta quién desarrolla su proyecto de innovación en la Universidad de la salle. El propósito es pensar la manera en que las comunidades escolares pueden potenciar diversas acciones tendientes a resolver sus problemáticas, necesidades y deseos. El comienzo de esta línea se evidencia en el articulo publicado en la página empresarios por la educación. </a:t>
            </a:r>
          </a:p>
          <a:p>
            <a:pPr marL="0" indent="0" algn="just" defTabSz="877823">
              <a:spcBef>
                <a:spcPts val="900"/>
              </a:spcBef>
              <a:buSzTx/>
              <a:buFontTx/>
              <a:buNone/>
              <a:defRPr sz="2688"/>
            </a:pPr>
            <a:r>
              <a:rPr u="sng">
                <a:solidFill>
                  <a:srgbClr val="0563C1"/>
                </a:solidFill>
                <a:uFill>
                  <a:solidFill>
                    <a:srgbClr val="0563C1"/>
                  </a:solidFill>
                </a:uFill>
                <a:hlinkClick r:id="rId9" invalidUrl="" action="" tgtFrame="" tooltip="" history="1" highlightClick="0" endSnd="0"/>
              </a:rPr>
              <a:t>https://fundacionexe.org.co/innovacion-como-agenciamiento-educativo-comunitario/</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xfrm>
            <a:off x="4625925" y="1105005"/>
            <a:ext cx="3616276" cy="723796"/>
          </a:xfrm>
          <a:prstGeom prst="rect">
            <a:avLst/>
          </a:prstGeom>
        </p:spPr>
        <p:txBody>
          <a:bodyPr/>
          <a:lstStyle>
            <a:lvl1pPr defTabSz="585215">
              <a:defRPr b="1" sz="2240"/>
            </a:lvl1pPr>
          </a:lstStyle>
          <a:p>
            <a:pPr/>
            <a:r>
              <a:t>I congreso internacional de educación y sociedad</a:t>
            </a:r>
          </a:p>
        </p:txBody>
      </p:sp>
      <p:sp>
        <p:nvSpPr>
          <p:cNvPr id="163" name="Shape 163"/>
          <p:cNvSpPr/>
          <p:nvPr>
            <p:ph type="body" sz="half" idx="1"/>
          </p:nvPr>
        </p:nvSpPr>
        <p:spPr>
          <a:xfrm>
            <a:off x="4423420" y="1874820"/>
            <a:ext cx="7418289" cy="3811589"/>
          </a:xfrm>
          <a:prstGeom prst="rect">
            <a:avLst/>
          </a:prstGeom>
        </p:spPr>
        <p:txBody>
          <a:bodyPr/>
          <a:lstStyle/>
          <a:p>
            <a:pPr algn="just">
              <a:defRPr sz="1700"/>
            </a:pPr>
            <a:r>
              <a:t>Los docentes tuvimos la oportunidad de participar el este congreso desarrollado en noviembre de 2016, en el cual se presentaron diversas ponencias relacionadas con el tema de agenciamientos educativos comunitarios. Entre ellas, se puede destacar:</a:t>
            </a:r>
          </a:p>
          <a:p>
            <a:pPr algn="just">
              <a:defRPr sz="1700"/>
            </a:pPr>
            <a:r>
              <a:t>* Hacia una teoría de los agenciamientos educativos comunitarios por Andrea González y Wilson Acosta</a:t>
            </a:r>
          </a:p>
          <a:p>
            <a:pPr algn="just">
              <a:defRPr sz="1700"/>
            </a:pPr>
            <a:r>
              <a:t>* Hacia la conciencia crítica a partir de la agencia por Mauricio Rodriguez. </a:t>
            </a:r>
          </a:p>
          <a:p>
            <a:pPr algn="just">
              <a:defRPr sz="1700"/>
            </a:pPr>
            <a:r>
              <a:t>* Agenciamientos educativos otros: una mirada desde la deconstrucción de los discursos vigentes por Adriana Rubiano.</a:t>
            </a:r>
          </a:p>
          <a:p>
            <a:pPr algn="just">
              <a:defRPr sz="1700"/>
            </a:pPr>
            <a:r>
              <a:t>* El entorno homeotécnico: una categoría que nos permite resignificar las comunidades educativas por Julio Andres Chauta</a:t>
            </a:r>
          </a:p>
          <a:p>
            <a:pPr algn="just">
              <a:defRPr sz="1700"/>
            </a:pPr>
            <a:r>
              <a:t>* Pedagogía de la vocación por Andres Santiago Beltran </a:t>
            </a:r>
          </a:p>
        </p:txBody>
      </p:sp>
      <p:grpSp>
        <p:nvGrpSpPr>
          <p:cNvPr id="166" name="Group 166"/>
          <p:cNvGrpSpPr/>
          <p:nvPr/>
        </p:nvGrpSpPr>
        <p:grpSpPr>
          <a:xfrm>
            <a:off x="-1" y="-1"/>
            <a:ext cx="12192001" cy="6858002"/>
            <a:chOff x="0" y="0"/>
            <a:chExt cx="12192000" cy="6858000"/>
          </a:xfrm>
        </p:grpSpPr>
        <p:pic>
          <p:nvPicPr>
            <p:cNvPr id="164" name="image16.pdf"/>
            <p:cNvPicPr>
              <a:picLocks noChangeAspect="1"/>
            </p:cNvPicPr>
            <p:nvPr/>
          </p:nvPicPr>
          <p:blipFill>
            <a:blip r:embed="rId2">
              <a:extLst/>
            </a:blip>
            <a:srcRect l="0" t="0" r="0" b="0"/>
            <a:stretch>
              <a:fillRect/>
            </a:stretch>
          </p:blipFill>
          <p:spPr>
            <a:xfrm flipH="1">
              <a:off x="-1" y="4851777"/>
              <a:ext cx="12192001" cy="2006224"/>
            </a:xfrm>
            <a:prstGeom prst="rect">
              <a:avLst/>
            </a:prstGeom>
            <a:ln w="12700" cap="flat">
              <a:noFill/>
              <a:miter lim="400000"/>
            </a:ln>
            <a:effectLst/>
          </p:spPr>
        </p:pic>
        <p:pic>
          <p:nvPicPr>
            <p:cNvPr id="165" name="image17.pdf"/>
            <p:cNvPicPr>
              <a:picLocks noChangeAspect="1"/>
            </p:cNvPicPr>
            <p:nvPr/>
          </p:nvPicPr>
          <p:blipFill>
            <a:blip r:embed="rId3">
              <a:extLst/>
            </a:blip>
            <a:stretch>
              <a:fillRect/>
            </a:stretch>
          </p:blipFill>
          <p:spPr>
            <a:xfrm flipH="1">
              <a:off x="0" y="-1"/>
              <a:ext cx="12192000" cy="2006222"/>
            </a:xfrm>
            <a:prstGeom prst="rect">
              <a:avLst/>
            </a:prstGeom>
            <a:ln w="12700" cap="flat">
              <a:noFill/>
              <a:miter lim="400000"/>
            </a:ln>
            <a:effectLst/>
          </p:spPr>
        </p:pic>
      </p:grpSp>
      <p:pic>
        <p:nvPicPr>
          <p:cNvPr id="167" name="image15.pdf"/>
          <p:cNvPicPr>
            <a:picLocks noChangeAspect="1"/>
          </p:cNvPicPr>
          <p:nvPr/>
        </p:nvPicPr>
        <p:blipFill>
          <a:blip r:embed="rId4">
            <a:extLst/>
          </a:blip>
          <a:stretch>
            <a:fillRect/>
          </a:stretch>
        </p:blipFill>
        <p:spPr>
          <a:xfrm>
            <a:off x="9448114" y="148996"/>
            <a:ext cx="2549197" cy="1397475"/>
          </a:xfrm>
          <a:prstGeom prst="rect">
            <a:avLst/>
          </a:prstGeom>
          <a:ln w="12700">
            <a:miter lim="400000"/>
          </a:ln>
        </p:spPr>
      </p:pic>
      <p:grpSp>
        <p:nvGrpSpPr>
          <p:cNvPr id="174" name="Group 174"/>
          <p:cNvGrpSpPr/>
          <p:nvPr/>
        </p:nvGrpSpPr>
        <p:grpSpPr>
          <a:xfrm>
            <a:off x="426698" y="6319558"/>
            <a:ext cx="11496123" cy="668516"/>
            <a:chOff x="0" y="0"/>
            <a:chExt cx="11496122" cy="668515"/>
          </a:xfrm>
        </p:grpSpPr>
        <p:pic>
          <p:nvPicPr>
            <p:cNvPr id="168" name="image22.pdf"/>
            <p:cNvPicPr>
              <a:picLocks noChangeAspect="1"/>
            </p:cNvPicPr>
            <p:nvPr/>
          </p:nvPicPr>
          <p:blipFill>
            <a:blip r:embed="rId5">
              <a:extLst/>
            </a:blip>
            <a:srcRect l="0" t="0" r="87309" b="0"/>
            <a:stretch>
              <a:fillRect/>
            </a:stretch>
          </p:blipFill>
          <p:spPr>
            <a:xfrm>
              <a:off x="4115305" y="18395"/>
              <a:ext cx="439507" cy="352830"/>
            </a:xfrm>
            <a:prstGeom prst="rect">
              <a:avLst/>
            </a:prstGeom>
            <a:ln w="12700" cap="flat">
              <a:noFill/>
              <a:miter lim="400000"/>
            </a:ln>
            <a:effectLst/>
          </p:spPr>
        </p:pic>
        <p:pic>
          <p:nvPicPr>
            <p:cNvPr id="169" name="image23.pdf"/>
            <p:cNvPicPr>
              <a:picLocks noChangeAspect="1"/>
            </p:cNvPicPr>
            <p:nvPr/>
          </p:nvPicPr>
          <p:blipFill>
            <a:blip r:embed="rId6">
              <a:extLst/>
            </a:blip>
            <a:srcRect l="0" t="0" r="76387" b="0"/>
            <a:stretch>
              <a:fillRect/>
            </a:stretch>
          </p:blipFill>
          <p:spPr>
            <a:xfrm>
              <a:off x="0" y="5356"/>
              <a:ext cx="426007" cy="352828"/>
            </a:xfrm>
            <a:prstGeom prst="rect">
              <a:avLst/>
            </a:prstGeom>
            <a:ln w="12700" cap="flat">
              <a:noFill/>
              <a:miter lim="400000"/>
            </a:ln>
            <a:effectLst/>
          </p:spPr>
        </p:pic>
        <p:pic>
          <p:nvPicPr>
            <p:cNvPr id="170" name="image24.tif"/>
            <p:cNvPicPr>
              <a:picLocks noChangeAspect="1"/>
            </p:cNvPicPr>
            <p:nvPr/>
          </p:nvPicPr>
          <p:blipFill>
            <a:blip r:embed="rId7">
              <a:extLst/>
            </a:blip>
            <a:srcRect l="0" t="0" r="84596" b="0"/>
            <a:stretch>
              <a:fillRect/>
            </a:stretch>
          </p:blipFill>
          <p:spPr>
            <a:xfrm>
              <a:off x="7238742" y="35041"/>
              <a:ext cx="408855" cy="352831"/>
            </a:xfrm>
            <a:prstGeom prst="rect">
              <a:avLst/>
            </a:prstGeom>
            <a:ln w="12700" cap="flat">
              <a:noFill/>
              <a:miter lim="400000"/>
            </a:ln>
            <a:effectLst/>
          </p:spPr>
        </p:pic>
        <p:sp>
          <p:nvSpPr>
            <p:cNvPr id="171" name="Shape 171"/>
            <p:cNvSpPr/>
            <p:nvPr/>
          </p:nvSpPr>
          <p:spPr>
            <a:xfrm>
              <a:off x="433439" y="0"/>
              <a:ext cx="4301429"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r>
                <a:t>Pensamiento Pedagógico Contemporáneo</a:t>
              </a:r>
            </a:p>
          </p:txBody>
        </p:sp>
        <p:sp>
          <p:nvSpPr>
            <p:cNvPr id="172" name="Shape 172"/>
            <p:cNvSpPr/>
            <p:nvPr/>
          </p:nvSpPr>
          <p:spPr>
            <a:xfrm>
              <a:off x="7659471" y="43675"/>
              <a:ext cx="3836652"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colectivopensamientopedagogico@gmail.com</a:t>
              </a:r>
            </a:p>
          </p:txBody>
        </p:sp>
        <p:sp>
          <p:nvSpPr>
            <p:cNvPr id="173" name="Shape 173"/>
            <p:cNvSpPr/>
            <p:nvPr/>
          </p:nvSpPr>
          <p:spPr>
            <a:xfrm>
              <a:off x="4543583" y="29914"/>
              <a:ext cx="274040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r>
                <a:t>@pensamientopedagogico</a:t>
              </a:r>
            </a:p>
          </p:txBody>
        </p:sp>
      </p:grpSp>
      <p:pic>
        <p:nvPicPr>
          <p:cNvPr id="175" name="pasted-image.png"/>
          <p:cNvPicPr>
            <a:picLocks noChangeAspect="1"/>
          </p:cNvPicPr>
          <p:nvPr/>
        </p:nvPicPr>
        <p:blipFill>
          <a:blip r:embed="rId8">
            <a:extLst/>
          </a:blip>
          <a:stretch>
            <a:fillRect/>
          </a:stretch>
        </p:blipFill>
        <p:spPr>
          <a:xfrm>
            <a:off x="669725" y="323584"/>
            <a:ext cx="3354588" cy="5963711"/>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918369" y="1515885"/>
            <a:ext cx="5491957" cy="668515"/>
          </a:xfrm>
          <a:prstGeom prst="rect">
            <a:avLst/>
          </a:prstGeom>
        </p:spPr>
        <p:txBody>
          <a:bodyPr/>
          <a:lstStyle/>
          <a:p>
            <a:pPr defTabSz="566927">
              <a:defRPr sz="1984"/>
            </a:pPr>
            <a:r>
              <a:rPr b="1"/>
              <a:t>Libro:</a:t>
            </a:r>
            <a:r>
              <a:t> La innovación como agenciamiento educativo comunitario</a:t>
            </a:r>
          </a:p>
        </p:txBody>
      </p:sp>
      <p:grpSp>
        <p:nvGrpSpPr>
          <p:cNvPr id="180" name="Group 180"/>
          <p:cNvGrpSpPr/>
          <p:nvPr/>
        </p:nvGrpSpPr>
        <p:grpSpPr>
          <a:xfrm>
            <a:off x="-342902" y="-368303"/>
            <a:ext cx="12192002" cy="6858003"/>
            <a:chOff x="0" y="0"/>
            <a:chExt cx="12192000" cy="6858001"/>
          </a:xfrm>
        </p:grpSpPr>
        <p:pic>
          <p:nvPicPr>
            <p:cNvPr id="178" name="image25.pdf"/>
            <p:cNvPicPr>
              <a:picLocks noChangeAspect="1"/>
            </p:cNvPicPr>
            <p:nvPr/>
          </p:nvPicPr>
          <p:blipFill>
            <a:blip r:embed="rId2">
              <a:extLst/>
            </a:blip>
            <a:stretch>
              <a:fillRect/>
            </a:stretch>
          </p:blipFill>
          <p:spPr>
            <a:xfrm rot="10800000">
              <a:off x="-1" y="4815513"/>
              <a:ext cx="12192001" cy="2042488"/>
            </a:xfrm>
            <a:prstGeom prst="rect">
              <a:avLst/>
            </a:prstGeom>
            <a:ln w="12700" cap="flat">
              <a:noFill/>
              <a:miter lim="400000"/>
            </a:ln>
            <a:effectLst/>
          </p:spPr>
        </p:pic>
        <p:pic>
          <p:nvPicPr>
            <p:cNvPr id="179" name="image26.pdf"/>
            <p:cNvPicPr>
              <a:picLocks noChangeAspect="1"/>
            </p:cNvPicPr>
            <p:nvPr/>
          </p:nvPicPr>
          <p:blipFill>
            <a:blip r:embed="rId3">
              <a:extLst/>
            </a:blip>
            <a:stretch>
              <a:fillRect/>
            </a:stretch>
          </p:blipFill>
          <p:spPr>
            <a:xfrm flipH="1" rot="10800000">
              <a:off x="0" y="0"/>
              <a:ext cx="12192001" cy="2248384"/>
            </a:xfrm>
            <a:prstGeom prst="rect">
              <a:avLst/>
            </a:prstGeom>
            <a:ln w="12700" cap="flat">
              <a:noFill/>
              <a:miter lim="400000"/>
            </a:ln>
            <a:effectLst/>
          </p:spPr>
        </p:pic>
      </p:grpSp>
      <p:pic>
        <p:nvPicPr>
          <p:cNvPr id="181" name="image6.pdf"/>
          <p:cNvPicPr>
            <a:picLocks noChangeAspect="1"/>
          </p:cNvPicPr>
          <p:nvPr/>
        </p:nvPicPr>
        <p:blipFill>
          <a:blip r:embed="rId4">
            <a:extLst/>
          </a:blip>
          <a:stretch>
            <a:fillRect/>
          </a:stretch>
        </p:blipFill>
        <p:spPr>
          <a:xfrm>
            <a:off x="20975" y="3643950"/>
            <a:ext cx="1368438" cy="3214049"/>
          </a:xfrm>
          <a:prstGeom prst="rect">
            <a:avLst/>
          </a:prstGeom>
          <a:ln w="12700">
            <a:miter lim="400000"/>
          </a:ln>
        </p:spPr>
      </p:pic>
      <p:grpSp>
        <p:nvGrpSpPr>
          <p:cNvPr id="188" name="Group 188"/>
          <p:cNvGrpSpPr/>
          <p:nvPr/>
        </p:nvGrpSpPr>
        <p:grpSpPr>
          <a:xfrm>
            <a:off x="426698" y="6319558"/>
            <a:ext cx="11496123" cy="668516"/>
            <a:chOff x="0" y="0"/>
            <a:chExt cx="11496122" cy="668515"/>
          </a:xfrm>
        </p:grpSpPr>
        <p:pic>
          <p:nvPicPr>
            <p:cNvPr id="182" name="image22.pdf"/>
            <p:cNvPicPr>
              <a:picLocks noChangeAspect="1"/>
            </p:cNvPicPr>
            <p:nvPr/>
          </p:nvPicPr>
          <p:blipFill>
            <a:blip r:embed="rId5">
              <a:extLst/>
            </a:blip>
            <a:srcRect l="0" t="0" r="87309" b="0"/>
            <a:stretch>
              <a:fillRect/>
            </a:stretch>
          </p:blipFill>
          <p:spPr>
            <a:xfrm>
              <a:off x="4115305" y="18395"/>
              <a:ext cx="439507" cy="352830"/>
            </a:xfrm>
            <a:prstGeom prst="rect">
              <a:avLst/>
            </a:prstGeom>
            <a:ln w="12700" cap="flat">
              <a:noFill/>
              <a:miter lim="400000"/>
            </a:ln>
            <a:effectLst/>
          </p:spPr>
        </p:pic>
        <p:pic>
          <p:nvPicPr>
            <p:cNvPr id="183" name="image23.pdf"/>
            <p:cNvPicPr>
              <a:picLocks noChangeAspect="1"/>
            </p:cNvPicPr>
            <p:nvPr/>
          </p:nvPicPr>
          <p:blipFill>
            <a:blip r:embed="rId6">
              <a:extLst/>
            </a:blip>
            <a:srcRect l="0" t="0" r="76387" b="0"/>
            <a:stretch>
              <a:fillRect/>
            </a:stretch>
          </p:blipFill>
          <p:spPr>
            <a:xfrm>
              <a:off x="0" y="5356"/>
              <a:ext cx="426007" cy="352828"/>
            </a:xfrm>
            <a:prstGeom prst="rect">
              <a:avLst/>
            </a:prstGeom>
            <a:ln w="12700" cap="flat">
              <a:noFill/>
              <a:miter lim="400000"/>
            </a:ln>
            <a:effectLst/>
          </p:spPr>
        </p:pic>
        <p:pic>
          <p:nvPicPr>
            <p:cNvPr id="184" name="image24.tif"/>
            <p:cNvPicPr>
              <a:picLocks noChangeAspect="1"/>
            </p:cNvPicPr>
            <p:nvPr/>
          </p:nvPicPr>
          <p:blipFill>
            <a:blip r:embed="rId7">
              <a:extLst/>
            </a:blip>
            <a:srcRect l="0" t="0" r="84596" b="0"/>
            <a:stretch>
              <a:fillRect/>
            </a:stretch>
          </p:blipFill>
          <p:spPr>
            <a:xfrm>
              <a:off x="7238742" y="35041"/>
              <a:ext cx="408855" cy="352831"/>
            </a:xfrm>
            <a:prstGeom prst="rect">
              <a:avLst/>
            </a:prstGeom>
            <a:ln w="12700" cap="flat">
              <a:noFill/>
              <a:miter lim="400000"/>
            </a:ln>
            <a:effectLst/>
          </p:spPr>
        </p:pic>
        <p:sp>
          <p:nvSpPr>
            <p:cNvPr id="185" name="Shape 185"/>
            <p:cNvSpPr/>
            <p:nvPr/>
          </p:nvSpPr>
          <p:spPr>
            <a:xfrm>
              <a:off x="433439" y="0"/>
              <a:ext cx="4301429"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r>
                <a:t>Pensamiento Pedagógico Contemporáneo</a:t>
              </a:r>
            </a:p>
          </p:txBody>
        </p:sp>
        <p:sp>
          <p:nvSpPr>
            <p:cNvPr id="186" name="Shape 186"/>
            <p:cNvSpPr/>
            <p:nvPr/>
          </p:nvSpPr>
          <p:spPr>
            <a:xfrm>
              <a:off x="7659471" y="43675"/>
              <a:ext cx="3836652"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colectivopensamientopedagogico@gmail.com</a:t>
              </a:r>
            </a:p>
          </p:txBody>
        </p:sp>
        <p:sp>
          <p:nvSpPr>
            <p:cNvPr id="187" name="Shape 187"/>
            <p:cNvSpPr/>
            <p:nvPr/>
          </p:nvSpPr>
          <p:spPr>
            <a:xfrm>
              <a:off x="4543583" y="29914"/>
              <a:ext cx="274040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r>
                <a:t>@pensamientopedagogico</a:t>
              </a:r>
            </a:p>
          </p:txBody>
        </p:sp>
      </p:grpSp>
      <p:sp>
        <p:nvSpPr>
          <p:cNvPr id="189" name="Shape 189"/>
          <p:cNvSpPr/>
          <p:nvPr>
            <p:ph type="body" sz="quarter" idx="1"/>
          </p:nvPr>
        </p:nvSpPr>
        <p:spPr>
          <a:xfrm>
            <a:off x="994120" y="2164379"/>
            <a:ext cx="5340455" cy="2529242"/>
          </a:xfrm>
          <a:prstGeom prst="rect">
            <a:avLst/>
          </a:prstGeom>
        </p:spPr>
        <p:txBody>
          <a:bodyPr/>
          <a:lstStyle/>
          <a:p>
            <a:pPr defTabSz="859536">
              <a:spcBef>
                <a:spcPts val="900"/>
              </a:spcBef>
              <a:defRPr sz="1692"/>
            </a:pPr>
            <a:r>
              <a:t>En el año 2018, se publicaron las ponencias presentadas en el I congreso bajo el titulo “La innovación como agenciamiento educativo comunitario”. Dicha publicación fue realizada por la Universidad de la salle, siendo editor el profesor Wilson Acosta.</a:t>
            </a:r>
          </a:p>
          <a:p>
            <a:pPr defTabSz="859536">
              <a:spcBef>
                <a:spcPts val="900"/>
              </a:spcBef>
              <a:defRPr sz="1692"/>
            </a:pPr>
            <a:r>
              <a:rPr u="sng">
                <a:solidFill>
                  <a:srgbClr val="0563C1"/>
                </a:solidFill>
                <a:uFill>
                  <a:solidFill>
                    <a:srgbClr val="0563C1"/>
                  </a:solidFill>
                </a:uFill>
                <a:hlinkClick r:id="rId8" invalidUrl="" action="" tgtFrame="" tooltip="" history="1" highlightClick="0" endSnd="0"/>
              </a:rPr>
              <a:t>http://repository.lasalle.edu.co/handle/10185/28083</a:t>
            </a:r>
          </a:p>
          <a:p>
            <a:pPr defTabSz="859536">
              <a:spcBef>
                <a:spcPts val="900"/>
              </a:spcBef>
              <a:defRPr sz="1692"/>
            </a:pPr>
          </a:p>
        </p:txBody>
      </p:sp>
      <p:pic>
        <p:nvPicPr>
          <p:cNvPr id="190" name="pasted-image.png"/>
          <p:cNvPicPr>
            <a:picLocks noChangeAspect="1"/>
          </p:cNvPicPr>
          <p:nvPr/>
        </p:nvPicPr>
        <p:blipFill>
          <a:blip r:embed="rId9">
            <a:extLst/>
          </a:blip>
          <a:stretch>
            <a:fillRect/>
          </a:stretch>
        </p:blipFill>
        <p:spPr>
          <a:xfrm>
            <a:off x="6495309" y="1282296"/>
            <a:ext cx="5145485" cy="3556805"/>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body" idx="1"/>
          </p:nvPr>
        </p:nvSpPr>
        <p:spPr>
          <a:xfrm>
            <a:off x="311745" y="1541462"/>
            <a:ext cx="11043643" cy="4319589"/>
          </a:xfrm>
          <a:prstGeom prst="rect">
            <a:avLst/>
          </a:prstGeom>
        </p:spPr>
        <p:txBody>
          <a:bodyPr/>
          <a:lstStyle/>
          <a:p>
            <a:pPr marL="0" indent="0" algn="ctr">
              <a:buSzTx/>
              <a:buFontTx/>
              <a:buNone/>
            </a:pPr>
            <a:r>
              <a:t>ESCRITO</a:t>
            </a:r>
          </a:p>
          <a:p>
            <a:pPr marL="0" indent="0" algn="just">
              <a:buSzTx/>
              <a:buFontTx/>
              <a:buNone/>
              <a:defRPr sz="2400"/>
            </a:pPr>
            <a:r>
              <a:rPr sz="2500"/>
              <a:t>En el libro Pensamiento Pedagógico Contemporáneo publicado por la editorial magisterio, se encuentra el texto “Innovación y agenciamientos educativos comunitario</a:t>
            </a:r>
            <a:r>
              <a:t>s”. </a:t>
            </a:r>
          </a:p>
          <a:p>
            <a:pPr marL="0" indent="0" algn="just">
              <a:buSzTx/>
              <a:buFontTx/>
              <a:buNone/>
              <a:defRPr sz="2400"/>
            </a:pPr>
            <a:r>
              <a:t>Aspectos relevantes:</a:t>
            </a:r>
          </a:p>
          <a:p>
            <a:pPr marL="0" indent="0" algn="just">
              <a:buSzTx/>
              <a:buFontTx/>
              <a:buNone/>
            </a:pPr>
            <a:r>
              <a:rPr sz="2400"/>
              <a:t>* Se otorga un papel predominante a la participación de los sujetos en la construcción de sus proyectos educativos atendiendo a las necesidades y problemáticas del entorno</a:t>
            </a:r>
            <a:r>
              <a:t>. </a:t>
            </a:r>
          </a:p>
        </p:txBody>
      </p:sp>
      <p:grpSp>
        <p:nvGrpSpPr>
          <p:cNvPr id="195" name="Group 195"/>
          <p:cNvGrpSpPr/>
          <p:nvPr/>
        </p:nvGrpSpPr>
        <p:grpSpPr>
          <a:xfrm>
            <a:off x="-342902" y="-368303"/>
            <a:ext cx="12192002" cy="6858003"/>
            <a:chOff x="0" y="0"/>
            <a:chExt cx="12192000" cy="6858001"/>
          </a:xfrm>
        </p:grpSpPr>
        <p:pic>
          <p:nvPicPr>
            <p:cNvPr id="193" name="image25.pdf"/>
            <p:cNvPicPr>
              <a:picLocks noChangeAspect="1"/>
            </p:cNvPicPr>
            <p:nvPr/>
          </p:nvPicPr>
          <p:blipFill>
            <a:blip r:embed="rId2">
              <a:extLst/>
            </a:blip>
            <a:stretch>
              <a:fillRect/>
            </a:stretch>
          </p:blipFill>
          <p:spPr>
            <a:xfrm rot="10800000">
              <a:off x="-1" y="4815513"/>
              <a:ext cx="12192001" cy="2042488"/>
            </a:xfrm>
            <a:prstGeom prst="rect">
              <a:avLst/>
            </a:prstGeom>
            <a:ln w="12700" cap="flat">
              <a:noFill/>
              <a:miter lim="400000"/>
            </a:ln>
            <a:effectLst/>
          </p:spPr>
        </p:pic>
        <p:pic>
          <p:nvPicPr>
            <p:cNvPr id="194" name="image26.pdf"/>
            <p:cNvPicPr>
              <a:picLocks noChangeAspect="1"/>
            </p:cNvPicPr>
            <p:nvPr/>
          </p:nvPicPr>
          <p:blipFill>
            <a:blip r:embed="rId3">
              <a:extLst/>
            </a:blip>
            <a:stretch>
              <a:fillRect/>
            </a:stretch>
          </p:blipFill>
          <p:spPr>
            <a:xfrm flipH="1" rot="10800000">
              <a:off x="0" y="0"/>
              <a:ext cx="12192001" cy="2248384"/>
            </a:xfrm>
            <a:prstGeom prst="rect">
              <a:avLst/>
            </a:prstGeom>
            <a:ln w="12700" cap="flat">
              <a:noFill/>
              <a:miter lim="400000"/>
            </a:ln>
            <a:effectLst/>
          </p:spPr>
        </p:pic>
      </p:gr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ubTitle" idx="1"/>
          </p:nvPr>
        </p:nvSpPr>
        <p:spPr>
          <a:xfrm>
            <a:off x="425946" y="1600200"/>
            <a:ext cx="11573868" cy="3657600"/>
          </a:xfrm>
          <a:prstGeom prst="rect">
            <a:avLst/>
          </a:prstGeom>
        </p:spPr>
        <p:txBody>
          <a:bodyPr/>
          <a:lstStyle/>
          <a:p>
            <a:pPr algn="just"/>
            <a:r>
              <a:t>* La categoría de agencia puede rastrearse en la idea de acción de Hannah Arendt, debido a que se constituye en aquella actividad que se realiza entre individuos, y en ella, los individuos movilizan discursos y hechos, impregnando algo nuevo al mundo. </a:t>
            </a:r>
          </a:p>
          <a:p>
            <a:pPr algn="just"/>
            <a:r>
              <a:t>* En Deleuze y Guattari encontramos una reflexión sobre la noción de agencia entendida como las múltiples conexiones que se dan entre los sujetos, objetos, espacios y prácticas. </a:t>
            </a:r>
          </a:p>
          <a:p>
            <a:pPr algn="just"/>
            <a:r>
              <a:t>* Esta categoría rompe con los modelos tradicionales de análisis del actuar de los sujetos, debido a que se encuentra enmarcada en un trama de relaciones humanas cargadas de intereses. </a:t>
            </a:r>
          </a:p>
        </p:txBody>
      </p:sp>
      <p:grpSp>
        <p:nvGrpSpPr>
          <p:cNvPr id="200" name="Group 200"/>
          <p:cNvGrpSpPr/>
          <p:nvPr/>
        </p:nvGrpSpPr>
        <p:grpSpPr>
          <a:xfrm>
            <a:off x="-342902" y="-368303"/>
            <a:ext cx="12192002" cy="6858003"/>
            <a:chOff x="0" y="0"/>
            <a:chExt cx="12192000" cy="6858001"/>
          </a:xfrm>
        </p:grpSpPr>
        <p:pic>
          <p:nvPicPr>
            <p:cNvPr id="198" name="image25.pdf"/>
            <p:cNvPicPr>
              <a:picLocks noChangeAspect="1"/>
            </p:cNvPicPr>
            <p:nvPr/>
          </p:nvPicPr>
          <p:blipFill>
            <a:blip r:embed="rId2">
              <a:extLst/>
            </a:blip>
            <a:stretch>
              <a:fillRect/>
            </a:stretch>
          </p:blipFill>
          <p:spPr>
            <a:xfrm rot="10800000">
              <a:off x="-1" y="4815513"/>
              <a:ext cx="12192001" cy="2042488"/>
            </a:xfrm>
            <a:prstGeom prst="rect">
              <a:avLst/>
            </a:prstGeom>
            <a:ln w="12700" cap="flat">
              <a:noFill/>
              <a:miter lim="400000"/>
            </a:ln>
            <a:effectLst/>
          </p:spPr>
        </p:pic>
        <p:pic>
          <p:nvPicPr>
            <p:cNvPr id="199" name="image26.pdf"/>
            <p:cNvPicPr>
              <a:picLocks noChangeAspect="1"/>
            </p:cNvPicPr>
            <p:nvPr/>
          </p:nvPicPr>
          <p:blipFill>
            <a:blip r:embed="rId3">
              <a:extLst/>
            </a:blip>
            <a:stretch>
              <a:fillRect/>
            </a:stretch>
          </p:blipFill>
          <p:spPr>
            <a:xfrm flipH="1" rot="10800000">
              <a:off x="0" y="0"/>
              <a:ext cx="12192001" cy="2248384"/>
            </a:xfrm>
            <a:prstGeom prst="rect">
              <a:avLst/>
            </a:prstGeom>
            <a:ln w="12700" cap="flat">
              <a:noFill/>
              <a:miter lim="400000"/>
            </a:ln>
            <a:effectLst/>
          </p:spPr>
        </p:pic>
      </p:gr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subTitle" idx="1"/>
          </p:nvPr>
        </p:nvSpPr>
        <p:spPr>
          <a:xfrm>
            <a:off x="471586" y="1600200"/>
            <a:ext cx="11478122" cy="3657600"/>
          </a:xfrm>
          <a:prstGeom prst="rect">
            <a:avLst/>
          </a:prstGeom>
        </p:spPr>
        <p:txBody>
          <a:bodyPr/>
          <a:lstStyle/>
          <a:p>
            <a:pPr algn="just" defTabSz="896111">
              <a:spcBef>
                <a:spcPts val="900"/>
              </a:spcBef>
              <a:defRPr sz="2352"/>
            </a:pPr>
            <a:r>
              <a:t>*La comunidad se convierte en potencial instituyente, es decir, tiene la capacidad de agenciarse desde sus mismos intereses, planteando acciones y procesos que los deben movilizar. </a:t>
            </a:r>
          </a:p>
          <a:p>
            <a:pPr algn="just" defTabSz="896111">
              <a:spcBef>
                <a:spcPts val="900"/>
              </a:spcBef>
              <a:defRPr sz="2352"/>
            </a:pPr>
            <a:r>
              <a:t>* Desde la visión de Freire, la educación liberadora debe contribuir a que las comunidades educativas piensen en modelos educativos aplicables en sus propias comunidades, alejándose de esquemas impuestos desde el contexto internacional. </a:t>
            </a:r>
          </a:p>
          <a:p>
            <a:pPr algn="just" defTabSz="896111">
              <a:spcBef>
                <a:spcPts val="900"/>
              </a:spcBef>
              <a:defRPr sz="2352"/>
            </a:pPr>
            <a:r>
              <a:t>* La innovación educativa se considera un aporte a la consideración del potencial de transformación que tienen las comunidades para promover reflexiones y cambios en torno a sus problemáticas particulares. Dicha perspectiva permite tomar conciencia sobre la necesidad de generar alternativas a los problemas de las comunidades.. </a:t>
            </a:r>
          </a:p>
        </p:txBody>
      </p:sp>
      <p:grpSp>
        <p:nvGrpSpPr>
          <p:cNvPr id="205" name="Group 205"/>
          <p:cNvGrpSpPr/>
          <p:nvPr/>
        </p:nvGrpSpPr>
        <p:grpSpPr>
          <a:xfrm>
            <a:off x="-342902" y="-368303"/>
            <a:ext cx="12192002" cy="6858003"/>
            <a:chOff x="0" y="0"/>
            <a:chExt cx="12192000" cy="6858001"/>
          </a:xfrm>
        </p:grpSpPr>
        <p:pic>
          <p:nvPicPr>
            <p:cNvPr id="203" name="image25.pdf"/>
            <p:cNvPicPr>
              <a:picLocks noChangeAspect="1"/>
            </p:cNvPicPr>
            <p:nvPr/>
          </p:nvPicPr>
          <p:blipFill>
            <a:blip r:embed="rId2">
              <a:extLst/>
            </a:blip>
            <a:stretch>
              <a:fillRect/>
            </a:stretch>
          </p:blipFill>
          <p:spPr>
            <a:xfrm rot="10800000">
              <a:off x="-1" y="4815513"/>
              <a:ext cx="12192001" cy="2042488"/>
            </a:xfrm>
            <a:prstGeom prst="rect">
              <a:avLst/>
            </a:prstGeom>
            <a:ln w="12700" cap="flat">
              <a:noFill/>
              <a:miter lim="400000"/>
            </a:ln>
            <a:effectLst/>
          </p:spPr>
        </p:pic>
        <p:pic>
          <p:nvPicPr>
            <p:cNvPr id="204" name="image26.pdf"/>
            <p:cNvPicPr>
              <a:picLocks noChangeAspect="1"/>
            </p:cNvPicPr>
            <p:nvPr/>
          </p:nvPicPr>
          <p:blipFill>
            <a:blip r:embed="rId3">
              <a:extLst/>
            </a:blip>
            <a:stretch>
              <a:fillRect/>
            </a:stretch>
          </p:blipFill>
          <p:spPr>
            <a:xfrm flipH="1" rot="10800000">
              <a:off x="0" y="0"/>
              <a:ext cx="12192001" cy="2248384"/>
            </a:xfrm>
            <a:prstGeom prst="rect">
              <a:avLst/>
            </a:prstGeom>
            <a:ln w="12700" cap="flat">
              <a:noFill/>
              <a:miter lim="400000"/>
            </a:ln>
            <a:effectLst/>
          </p:spPr>
        </p:pic>
      </p:gr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