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6"/>
  </p:notesMasterIdLst>
  <p:sldIdLst>
    <p:sldId id="285" r:id="rId2"/>
    <p:sldId id="286" r:id="rId3"/>
    <p:sldId id="287" r:id="rId4"/>
    <p:sldId id="289" r:id="rId5"/>
    <p:sldId id="260" r:id="rId6"/>
    <p:sldId id="261" r:id="rId7"/>
    <p:sldId id="262" r:id="rId8"/>
    <p:sldId id="263" r:id="rId9"/>
    <p:sldId id="265" r:id="rId10"/>
    <p:sldId id="268" r:id="rId11"/>
    <p:sldId id="269" r:id="rId12"/>
    <p:sldId id="272" r:id="rId13"/>
    <p:sldId id="278" r:id="rId14"/>
    <p:sldId id="279" r:id="rId15"/>
  </p:sldIdLst>
  <p:sldSz cx="9144000" cy="5143500" type="screen16x9"/>
  <p:notesSz cx="6858000" cy="9144000"/>
  <p:embeddedFontLst>
    <p:embeddedFont>
      <p:font typeface="Barlow" panose="020B0604020202020204" charset="0"/>
      <p:regular r:id="rId17"/>
      <p:bold r:id="rId18"/>
      <p:italic r:id="rId19"/>
      <p:boldItalic r:id="rId20"/>
    </p:embeddedFont>
    <p:embeddedFont>
      <p:font typeface="Work Sans" panose="020B0604020202020204" charset="0"/>
      <p:regular r:id="rId21"/>
      <p:bold r:id="rId22"/>
    </p:embeddedFont>
    <p:embeddedFont>
      <p:font typeface="Miriam Libre" panose="020B0604020202020204" charset="-79"/>
      <p:regular r:id="rId23"/>
      <p:bold r:id="rId24"/>
    </p:embeddedFont>
    <p:embeddedFont>
      <p:font typeface="Calibri" panose="020F0502020204030204" pitchFamily="34" charset="0"/>
      <p:regular r:id="rId25"/>
      <p:bold r:id="rId26"/>
      <p:italic r:id="rId27"/>
      <p:boldItalic r:id="rId28"/>
    </p:embeddedFont>
    <p:embeddedFont>
      <p:font typeface="Barlow Light"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A9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6F9DF9-154C-4E6B-9A4D-B443BF4F0921}">
  <a:tblStyle styleId="{BB6F9DF9-154C-4E6B-9A4D-B443BF4F092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9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712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122525" y="1991825"/>
            <a:ext cx="4899000" cy="1159800"/>
          </a:xfrm>
          <a:prstGeom prst="rect">
            <a:avLst/>
          </a:prstGeom>
        </p:spPr>
        <p:txBody>
          <a:bodyPr spcFirstLastPara="1" wrap="square" lIns="91425" tIns="91425" rIns="91425" bIns="91425" anchor="ctr" anchorCtr="0"/>
          <a:lstStyle>
            <a:lvl1pPr lvl="0" algn="ctr">
              <a:spcBef>
                <a:spcPts val="0"/>
              </a:spcBef>
              <a:spcAft>
                <a:spcPts val="0"/>
              </a:spcAft>
              <a:buClr>
                <a:srgbClr val="000000"/>
              </a:buClr>
              <a:buSzPts val="4600"/>
              <a:buNone/>
              <a:defRPr sz="4600">
                <a:solidFill>
                  <a:srgbClr val="000000"/>
                </a:solidFill>
              </a:defRPr>
            </a:lvl1pPr>
            <a:lvl2pPr lvl="1" algn="ctr">
              <a:spcBef>
                <a:spcPts val="0"/>
              </a:spcBef>
              <a:spcAft>
                <a:spcPts val="0"/>
              </a:spcAft>
              <a:buClr>
                <a:srgbClr val="000000"/>
              </a:buClr>
              <a:buSzPts val="4600"/>
              <a:buNone/>
              <a:defRPr sz="4600">
                <a:solidFill>
                  <a:srgbClr val="000000"/>
                </a:solidFill>
              </a:defRPr>
            </a:lvl2pPr>
            <a:lvl3pPr lvl="2" algn="ctr">
              <a:spcBef>
                <a:spcPts val="0"/>
              </a:spcBef>
              <a:spcAft>
                <a:spcPts val="0"/>
              </a:spcAft>
              <a:buClr>
                <a:srgbClr val="000000"/>
              </a:buClr>
              <a:buSzPts val="4600"/>
              <a:buNone/>
              <a:defRPr sz="4600">
                <a:solidFill>
                  <a:srgbClr val="000000"/>
                </a:solidFill>
              </a:defRPr>
            </a:lvl3pPr>
            <a:lvl4pPr lvl="3" algn="ctr">
              <a:spcBef>
                <a:spcPts val="0"/>
              </a:spcBef>
              <a:spcAft>
                <a:spcPts val="0"/>
              </a:spcAft>
              <a:buClr>
                <a:srgbClr val="000000"/>
              </a:buClr>
              <a:buSzPts val="4600"/>
              <a:buNone/>
              <a:defRPr sz="4600">
                <a:solidFill>
                  <a:srgbClr val="000000"/>
                </a:solidFill>
              </a:defRPr>
            </a:lvl4pPr>
            <a:lvl5pPr lvl="4" algn="ctr">
              <a:spcBef>
                <a:spcPts val="0"/>
              </a:spcBef>
              <a:spcAft>
                <a:spcPts val="0"/>
              </a:spcAft>
              <a:buClr>
                <a:srgbClr val="000000"/>
              </a:buClr>
              <a:buSzPts val="4600"/>
              <a:buNone/>
              <a:defRPr sz="4600">
                <a:solidFill>
                  <a:srgbClr val="000000"/>
                </a:solidFill>
              </a:defRPr>
            </a:lvl5pPr>
            <a:lvl6pPr lvl="5" algn="ctr">
              <a:spcBef>
                <a:spcPts val="0"/>
              </a:spcBef>
              <a:spcAft>
                <a:spcPts val="0"/>
              </a:spcAft>
              <a:buClr>
                <a:srgbClr val="000000"/>
              </a:buClr>
              <a:buSzPts val="4600"/>
              <a:buNone/>
              <a:defRPr sz="4600">
                <a:solidFill>
                  <a:srgbClr val="000000"/>
                </a:solidFill>
              </a:defRPr>
            </a:lvl6pPr>
            <a:lvl7pPr lvl="6" algn="ctr">
              <a:spcBef>
                <a:spcPts val="0"/>
              </a:spcBef>
              <a:spcAft>
                <a:spcPts val="0"/>
              </a:spcAft>
              <a:buClr>
                <a:srgbClr val="000000"/>
              </a:buClr>
              <a:buSzPts val="4600"/>
              <a:buNone/>
              <a:defRPr sz="4600">
                <a:solidFill>
                  <a:srgbClr val="000000"/>
                </a:solidFill>
              </a:defRPr>
            </a:lvl7pPr>
            <a:lvl8pPr lvl="7" algn="ctr">
              <a:spcBef>
                <a:spcPts val="0"/>
              </a:spcBef>
              <a:spcAft>
                <a:spcPts val="0"/>
              </a:spcAft>
              <a:buClr>
                <a:srgbClr val="000000"/>
              </a:buClr>
              <a:buSzPts val="4600"/>
              <a:buNone/>
              <a:defRPr sz="4600">
                <a:solidFill>
                  <a:srgbClr val="000000"/>
                </a:solidFill>
              </a:defRPr>
            </a:lvl8pPr>
            <a:lvl9pPr lvl="8" algn="ctr">
              <a:spcBef>
                <a:spcPts val="0"/>
              </a:spcBef>
              <a:spcAft>
                <a:spcPts val="0"/>
              </a:spcAft>
              <a:buClr>
                <a:srgbClr val="000000"/>
              </a:buClr>
              <a:buSzPts val="4600"/>
              <a:buNone/>
              <a:defRPr sz="4600">
                <a:solidFill>
                  <a:srgbClr val="000000"/>
                </a:solidFill>
              </a:defRPr>
            </a:lvl9pPr>
          </a:lstStyle>
          <a:p>
            <a:endParaRPr/>
          </a:p>
        </p:txBody>
      </p:sp>
      <p:sp>
        <p:nvSpPr>
          <p:cNvPr id="11" name="Google Shape;11;p2"/>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557947" y="-9"/>
            <a:ext cx="1564584" cy="2825099"/>
            <a:chOff x="0" y="855663"/>
            <a:chExt cx="1257300" cy="2270250"/>
          </a:xfrm>
        </p:grpSpPr>
        <p:sp>
          <p:nvSpPr>
            <p:cNvPr id="13" name="Google Shape;13;p2"/>
            <p:cNvSpPr/>
            <p:nvPr/>
          </p:nvSpPr>
          <p:spPr>
            <a:xfrm>
              <a:off x="277813" y="2616200"/>
              <a:ext cx="230100" cy="20700"/>
            </a:xfrm>
            <a:custGeom>
              <a:avLst/>
              <a:gdLst/>
              <a:ahLst/>
              <a:cxnLst/>
              <a:rect l="l" t="t" r="r" b="b"/>
              <a:pathLst>
                <a:path w="120000" h="120000" extrusionOk="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0" y="2208213"/>
              <a:ext cx="1257300" cy="917700"/>
            </a:xfrm>
            <a:custGeom>
              <a:avLst/>
              <a:gdLst/>
              <a:ahLst/>
              <a:cxnLst/>
              <a:rect l="l" t="t" r="r" b="b"/>
              <a:pathLst>
                <a:path w="120000" h="120000" extrusionOk="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133350" y="2701925"/>
              <a:ext cx="374700" cy="22200"/>
            </a:xfrm>
            <a:custGeom>
              <a:avLst/>
              <a:gdLst/>
              <a:ahLst/>
              <a:cxnLst/>
              <a:rect l="l" t="t" r="r" b="b"/>
              <a:pathLst>
                <a:path w="120000" h="120000" extrusionOk="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133350" y="295910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133350" y="278765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133350" y="2873375"/>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598488" y="2616200"/>
              <a:ext cx="444600" cy="376200"/>
            </a:xfrm>
            <a:custGeom>
              <a:avLst/>
              <a:gdLst/>
              <a:ahLst/>
              <a:cxnLst/>
              <a:rect l="l" t="t" r="r" b="b"/>
              <a:pathLst>
                <a:path w="120000" h="120000" extrusionOk="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207963" y="855663"/>
              <a:ext cx="711300" cy="1701900"/>
            </a:xfrm>
            <a:custGeom>
              <a:avLst/>
              <a:gdLst/>
              <a:ahLst/>
              <a:cxnLst/>
              <a:rect l="l" t="t" r="r" b="b"/>
              <a:pathLst>
                <a:path w="120000" h="120000" extrusionOk="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 name="Google Shape;21;p2"/>
          <p:cNvGrpSpPr/>
          <p:nvPr/>
        </p:nvGrpSpPr>
        <p:grpSpPr>
          <a:xfrm rot="-5400000">
            <a:off x="7256368" y="-405553"/>
            <a:ext cx="1043197" cy="2732065"/>
            <a:chOff x="7556500" y="3806825"/>
            <a:chExt cx="838313" cy="2195488"/>
          </a:xfrm>
        </p:grpSpPr>
        <p:sp>
          <p:nvSpPr>
            <p:cNvPr id="22" name="Google Shape;22;p2"/>
            <p:cNvSpPr/>
            <p:nvPr/>
          </p:nvSpPr>
          <p:spPr>
            <a:xfrm>
              <a:off x="7839075" y="4194175"/>
              <a:ext cx="74700" cy="52500"/>
            </a:xfrm>
            <a:custGeom>
              <a:avLst/>
              <a:gdLst/>
              <a:ahLst/>
              <a:cxnLst/>
              <a:rect l="l" t="t" r="r" b="b"/>
              <a:pathLst>
                <a:path w="120000" h="120000" extrusionOk="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7800975" y="4070350"/>
              <a:ext cx="327000" cy="219000"/>
            </a:xfrm>
            <a:custGeom>
              <a:avLst/>
              <a:gdLst/>
              <a:ahLst/>
              <a:cxnLst/>
              <a:rect l="l" t="t" r="r" b="b"/>
              <a:pathLst>
                <a:path w="120000" h="120000" extrusionOk="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839075" y="4117975"/>
              <a:ext cx="250800" cy="103200"/>
            </a:xfrm>
            <a:custGeom>
              <a:avLst/>
              <a:gdLst/>
              <a:ahLst/>
              <a:cxnLst/>
              <a:rect l="l" t="t" r="r" b="b"/>
              <a:pathLst>
                <a:path w="120000" h="120000" extrusionOk="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8015288" y="4194175"/>
              <a:ext cx="74700" cy="52500"/>
            </a:xfrm>
            <a:custGeom>
              <a:avLst/>
              <a:gdLst/>
              <a:ahLst/>
              <a:cxnLst/>
              <a:rect l="l" t="t" r="r" b="b"/>
              <a:pathLst>
                <a:path w="120000" h="120000" extrusionOk="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 name="Google Shape;33;p2"/>
          <p:cNvGrpSpPr/>
          <p:nvPr/>
        </p:nvGrpSpPr>
        <p:grpSpPr>
          <a:xfrm rot="5400000">
            <a:off x="527351" y="2768116"/>
            <a:ext cx="1389642" cy="2444192"/>
            <a:chOff x="4395788" y="4144963"/>
            <a:chExt cx="1058775" cy="1862100"/>
          </a:xfrm>
        </p:grpSpPr>
        <p:sp>
          <p:nvSpPr>
            <p:cNvPr id="34" name="Google Shape;34;p2"/>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 name="Google Shape;37;p2"/>
          <p:cNvGrpSpPr/>
          <p:nvPr/>
        </p:nvGrpSpPr>
        <p:grpSpPr>
          <a:xfrm rot="10800000">
            <a:off x="6869501" y="2412068"/>
            <a:ext cx="1768658" cy="2731445"/>
            <a:chOff x="6545263" y="855663"/>
            <a:chExt cx="1469962" cy="2270150"/>
          </a:xfrm>
        </p:grpSpPr>
        <p:sp>
          <p:nvSpPr>
            <p:cNvPr id="38" name="Google Shape;38;p2"/>
            <p:cNvSpPr/>
            <p:nvPr/>
          </p:nvSpPr>
          <p:spPr>
            <a:xfrm>
              <a:off x="6913563" y="25352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6913563" y="26368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6721475" y="2084388"/>
              <a:ext cx="1112700" cy="960300"/>
            </a:xfrm>
            <a:custGeom>
              <a:avLst/>
              <a:gdLst/>
              <a:ahLst/>
              <a:cxnLst/>
              <a:rect l="l" t="t" r="r" b="b"/>
              <a:pathLst>
                <a:path w="120000" h="120000" extrusionOk="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6913563" y="2740025"/>
              <a:ext cx="176100" cy="27000"/>
            </a:xfrm>
            <a:custGeom>
              <a:avLst/>
              <a:gdLst/>
              <a:ahLst/>
              <a:cxnLst/>
              <a:rect l="l" t="t" r="r" b="b"/>
              <a:pathLst>
                <a:path w="120000" h="120000" extrusionOk="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7854950" y="2519363"/>
              <a:ext cx="96900" cy="96900"/>
            </a:xfrm>
            <a:custGeom>
              <a:avLst/>
              <a:gdLst/>
              <a:ahLst/>
              <a:cxnLst/>
              <a:rect l="l" t="t" r="r" b="b"/>
              <a:pathLst>
                <a:path w="120000" h="120000" extrusionOk="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6635750" y="2417763"/>
              <a:ext cx="27000" cy="300000"/>
            </a:xfrm>
            <a:custGeom>
              <a:avLst/>
              <a:gdLst/>
              <a:ahLst/>
              <a:cxnLst/>
              <a:rect l="l" t="t" r="r" b="b"/>
              <a:pathLst>
                <a:path w="120000" h="120000" extrusionOk="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7218363" y="2325688"/>
              <a:ext cx="444600" cy="441300"/>
            </a:xfrm>
            <a:custGeom>
              <a:avLst/>
              <a:gdLst/>
              <a:ahLst/>
              <a:cxnLst/>
              <a:rect l="l" t="t" r="r" b="b"/>
              <a:pathLst>
                <a:path w="120000" h="120000" extrusionOk="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6550025" y="2005013"/>
              <a:ext cx="1465200" cy="1120800"/>
            </a:xfrm>
            <a:custGeom>
              <a:avLst/>
              <a:gdLst/>
              <a:ahLst/>
              <a:cxnLst/>
              <a:rect l="l" t="t" r="r" b="b"/>
              <a:pathLst>
                <a:path w="120000" h="120000" extrusionOk="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6545263" y="855663"/>
              <a:ext cx="765300" cy="1444500"/>
            </a:xfrm>
            <a:custGeom>
              <a:avLst/>
              <a:gdLst/>
              <a:ahLst/>
              <a:cxnLst/>
              <a:rect l="l" t="t" r="r" b="b"/>
              <a:pathLst>
                <a:path w="120000" h="120000" extrusionOk="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47"/>
        <p:cNvGrpSpPr/>
        <p:nvPr/>
      </p:nvGrpSpPr>
      <p:grpSpPr>
        <a:xfrm>
          <a:off x="0" y="0"/>
          <a:ext cx="0" cy="0"/>
          <a:chOff x="0" y="0"/>
          <a:chExt cx="0" cy="0"/>
        </a:xfrm>
      </p:grpSpPr>
      <p:sp>
        <p:nvSpPr>
          <p:cNvPr id="48" name="Google Shape;48;p3"/>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txBox="1">
            <a:spLocks noGrp="1"/>
          </p:cNvSpPr>
          <p:nvPr>
            <p:ph type="ctrTitle"/>
          </p:nvPr>
        </p:nvSpPr>
        <p:spPr>
          <a:xfrm>
            <a:off x="2626350" y="1888150"/>
            <a:ext cx="3891300" cy="11598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000"/>
              <a:buNone/>
              <a:defRPr sz="4000">
                <a:solidFill>
                  <a:srgbClr val="FFFFFF"/>
                </a:solidFill>
              </a:defRPr>
            </a:lvl1pPr>
            <a:lvl2pPr lvl="1" algn="ctr" rtl="0">
              <a:spcBef>
                <a:spcPts val="0"/>
              </a:spcBef>
              <a:spcAft>
                <a:spcPts val="0"/>
              </a:spcAft>
              <a:buClr>
                <a:srgbClr val="FFFFFF"/>
              </a:buClr>
              <a:buSzPts val="4000"/>
              <a:buNone/>
              <a:defRPr sz="4000">
                <a:solidFill>
                  <a:srgbClr val="FFFFFF"/>
                </a:solidFill>
              </a:defRPr>
            </a:lvl2pPr>
            <a:lvl3pPr lvl="2" algn="ctr" rtl="0">
              <a:spcBef>
                <a:spcPts val="0"/>
              </a:spcBef>
              <a:spcAft>
                <a:spcPts val="0"/>
              </a:spcAft>
              <a:buClr>
                <a:srgbClr val="FFFFFF"/>
              </a:buClr>
              <a:buSzPts val="4000"/>
              <a:buNone/>
              <a:defRPr sz="4000">
                <a:solidFill>
                  <a:srgbClr val="FFFFFF"/>
                </a:solidFill>
              </a:defRPr>
            </a:lvl3pPr>
            <a:lvl4pPr lvl="3" algn="ctr" rtl="0">
              <a:spcBef>
                <a:spcPts val="0"/>
              </a:spcBef>
              <a:spcAft>
                <a:spcPts val="0"/>
              </a:spcAft>
              <a:buClr>
                <a:srgbClr val="FFFFFF"/>
              </a:buClr>
              <a:buSzPts val="4000"/>
              <a:buNone/>
              <a:defRPr sz="4000">
                <a:solidFill>
                  <a:srgbClr val="FFFFFF"/>
                </a:solidFill>
              </a:defRPr>
            </a:lvl4pPr>
            <a:lvl5pPr lvl="4" algn="ctr" rtl="0">
              <a:spcBef>
                <a:spcPts val="0"/>
              </a:spcBef>
              <a:spcAft>
                <a:spcPts val="0"/>
              </a:spcAft>
              <a:buClr>
                <a:srgbClr val="FFFFFF"/>
              </a:buClr>
              <a:buSzPts val="4000"/>
              <a:buNone/>
              <a:defRPr sz="4000">
                <a:solidFill>
                  <a:srgbClr val="FFFFFF"/>
                </a:solidFill>
              </a:defRPr>
            </a:lvl5pPr>
            <a:lvl6pPr lvl="5" algn="ctr" rtl="0">
              <a:spcBef>
                <a:spcPts val="0"/>
              </a:spcBef>
              <a:spcAft>
                <a:spcPts val="0"/>
              </a:spcAft>
              <a:buClr>
                <a:srgbClr val="FFFFFF"/>
              </a:buClr>
              <a:buSzPts val="4000"/>
              <a:buNone/>
              <a:defRPr sz="4000">
                <a:solidFill>
                  <a:srgbClr val="FFFFFF"/>
                </a:solidFill>
              </a:defRPr>
            </a:lvl6pPr>
            <a:lvl7pPr lvl="6" algn="ctr" rtl="0">
              <a:spcBef>
                <a:spcPts val="0"/>
              </a:spcBef>
              <a:spcAft>
                <a:spcPts val="0"/>
              </a:spcAft>
              <a:buClr>
                <a:srgbClr val="FFFFFF"/>
              </a:buClr>
              <a:buSzPts val="4000"/>
              <a:buNone/>
              <a:defRPr sz="4000">
                <a:solidFill>
                  <a:srgbClr val="FFFFFF"/>
                </a:solidFill>
              </a:defRPr>
            </a:lvl7pPr>
            <a:lvl8pPr lvl="7" algn="ctr" rtl="0">
              <a:spcBef>
                <a:spcPts val="0"/>
              </a:spcBef>
              <a:spcAft>
                <a:spcPts val="0"/>
              </a:spcAft>
              <a:buClr>
                <a:srgbClr val="FFFFFF"/>
              </a:buClr>
              <a:buSzPts val="4000"/>
              <a:buNone/>
              <a:defRPr sz="4000">
                <a:solidFill>
                  <a:srgbClr val="FFFFFF"/>
                </a:solidFill>
              </a:defRPr>
            </a:lvl8pPr>
            <a:lvl9pPr lvl="8" algn="ctr" rtl="0">
              <a:spcBef>
                <a:spcPts val="0"/>
              </a:spcBef>
              <a:spcAft>
                <a:spcPts val="0"/>
              </a:spcAft>
              <a:buClr>
                <a:srgbClr val="FFFFFF"/>
              </a:buClr>
              <a:buSzPts val="4000"/>
              <a:buNone/>
              <a:defRPr sz="4000">
                <a:solidFill>
                  <a:srgbClr val="FFFFFF"/>
                </a:solidFill>
              </a:defRPr>
            </a:lvl9pPr>
          </a:lstStyle>
          <a:p>
            <a:endParaRPr/>
          </a:p>
        </p:txBody>
      </p:sp>
      <p:sp>
        <p:nvSpPr>
          <p:cNvPr id="50" name="Google Shape;50;p3"/>
          <p:cNvSpPr txBox="1">
            <a:spLocks noGrp="1"/>
          </p:cNvSpPr>
          <p:nvPr>
            <p:ph type="subTitle" idx="1"/>
          </p:nvPr>
        </p:nvSpPr>
        <p:spPr>
          <a:xfrm>
            <a:off x="2626350" y="3144854"/>
            <a:ext cx="3891300" cy="784800"/>
          </a:xfrm>
          <a:prstGeom prst="rect">
            <a:avLst/>
          </a:prstGeom>
        </p:spPr>
        <p:txBody>
          <a:bodyPr spcFirstLastPara="1" wrap="square" lIns="91425" tIns="91425" rIns="91425" bIns="91425" anchor="t" anchorCtr="0"/>
          <a:lstStyle>
            <a:lvl1pPr lvl="0" algn="ctr" rtl="0">
              <a:spcBef>
                <a:spcPts val="0"/>
              </a:spcBef>
              <a:spcAft>
                <a:spcPts val="0"/>
              </a:spcAft>
              <a:buClr>
                <a:srgbClr val="000000"/>
              </a:buClr>
              <a:buSzPts val="2400"/>
              <a:buNone/>
              <a:defRPr>
                <a:solidFill>
                  <a:srgbClr val="000000"/>
                </a:solidFill>
              </a:defRPr>
            </a:lvl1pPr>
            <a:lvl2pPr lvl="1" algn="ctr" rtl="0">
              <a:spcBef>
                <a:spcPts val="0"/>
              </a:spcBef>
              <a:spcAft>
                <a:spcPts val="0"/>
              </a:spcAft>
              <a:buClr>
                <a:srgbClr val="000000"/>
              </a:buClr>
              <a:buSzPts val="3000"/>
              <a:buNone/>
              <a:defRPr sz="3000">
                <a:solidFill>
                  <a:srgbClr val="000000"/>
                </a:solidFill>
              </a:defRPr>
            </a:lvl2pPr>
            <a:lvl3pPr lvl="2" algn="ctr" rtl="0">
              <a:spcBef>
                <a:spcPts val="0"/>
              </a:spcBef>
              <a:spcAft>
                <a:spcPts val="0"/>
              </a:spcAft>
              <a:buClr>
                <a:srgbClr val="000000"/>
              </a:buClr>
              <a:buSzPts val="3000"/>
              <a:buNone/>
              <a:defRPr sz="3000">
                <a:solidFill>
                  <a:srgbClr val="000000"/>
                </a:solidFill>
              </a:defRPr>
            </a:lvl3pPr>
            <a:lvl4pPr lvl="3" algn="ctr" rtl="0">
              <a:spcBef>
                <a:spcPts val="0"/>
              </a:spcBef>
              <a:spcAft>
                <a:spcPts val="0"/>
              </a:spcAft>
              <a:buClr>
                <a:srgbClr val="000000"/>
              </a:buClr>
              <a:buSzPts val="3000"/>
              <a:buNone/>
              <a:defRPr sz="3000">
                <a:solidFill>
                  <a:srgbClr val="000000"/>
                </a:solidFill>
              </a:defRPr>
            </a:lvl4pPr>
            <a:lvl5pPr lvl="4" algn="ctr" rtl="0">
              <a:spcBef>
                <a:spcPts val="0"/>
              </a:spcBef>
              <a:spcAft>
                <a:spcPts val="0"/>
              </a:spcAft>
              <a:buClr>
                <a:srgbClr val="000000"/>
              </a:buClr>
              <a:buSzPts val="3000"/>
              <a:buNone/>
              <a:defRPr sz="3000">
                <a:solidFill>
                  <a:srgbClr val="000000"/>
                </a:solidFill>
              </a:defRPr>
            </a:lvl5pPr>
            <a:lvl6pPr lvl="5" algn="ctr" rtl="0">
              <a:spcBef>
                <a:spcPts val="0"/>
              </a:spcBef>
              <a:spcAft>
                <a:spcPts val="0"/>
              </a:spcAft>
              <a:buClr>
                <a:srgbClr val="000000"/>
              </a:buClr>
              <a:buSzPts val="3000"/>
              <a:buNone/>
              <a:defRPr sz="3000">
                <a:solidFill>
                  <a:srgbClr val="000000"/>
                </a:solidFill>
              </a:defRPr>
            </a:lvl6pPr>
            <a:lvl7pPr lvl="6" algn="ctr" rtl="0">
              <a:spcBef>
                <a:spcPts val="0"/>
              </a:spcBef>
              <a:spcAft>
                <a:spcPts val="0"/>
              </a:spcAft>
              <a:buClr>
                <a:srgbClr val="000000"/>
              </a:buClr>
              <a:buSzPts val="3000"/>
              <a:buNone/>
              <a:defRPr sz="3000">
                <a:solidFill>
                  <a:srgbClr val="000000"/>
                </a:solidFill>
              </a:defRPr>
            </a:lvl7pPr>
            <a:lvl8pPr lvl="7" algn="ctr" rtl="0">
              <a:spcBef>
                <a:spcPts val="0"/>
              </a:spcBef>
              <a:spcAft>
                <a:spcPts val="0"/>
              </a:spcAft>
              <a:buClr>
                <a:srgbClr val="000000"/>
              </a:buClr>
              <a:buSzPts val="3000"/>
              <a:buNone/>
              <a:defRPr sz="3000">
                <a:solidFill>
                  <a:srgbClr val="000000"/>
                </a:solidFill>
              </a:defRPr>
            </a:lvl8pPr>
            <a:lvl9pPr lvl="8" algn="ctr" rtl="0">
              <a:spcBef>
                <a:spcPts val="0"/>
              </a:spcBef>
              <a:spcAft>
                <a:spcPts val="0"/>
              </a:spcAft>
              <a:buClr>
                <a:srgbClr val="000000"/>
              </a:buClr>
              <a:buSzPts val="3000"/>
              <a:buNone/>
              <a:defRPr sz="3000">
                <a:solidFill>
                  <a:srgbClr val="000000"/>
                </a:solidFill>
              </a:defRPr>
            </a:lvl9pPr>
          </a:lstStyle>
          <a:p>
            <a:endParaRPr/>
          </a:p>
        </p:txBody>
      </p:sp>
      <p:grpSp>
        <p:nvGrpSpPr>
          <p:cNvPr id="51" name="Google Shape;51;p3"/>
          <p:cNvGrpSpPr/>
          <p:nvPr/>
        </p:nvGrpSpPr>
        <p:grpSpPr>
          <a:xfrm rot="-5400000">
            <a:off x="7456019" y="290004"/>
            <a:ext cx="1223732" cy="2152215"/>
            <a:chOff x="4395788" y="4144963"/>
            <a:chExt cx="1058775" cy="1862100"/>
          </a:xfrm>
        </p:grpSpPr>
        <p:sp>
          <p:nvSpPr>
            <p:cNvPr id="52" name="Google Shape;52;p3"/>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3"/>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3"/>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3"/>
          <p:cNvGrpSpPr/>
          <p:nvPr/>
        </p:nvGrpSpPr>
        <p:grpSpPr>
          <a:xfrm rot="-5400000">
            <a:off x="721039" y="2564836"/>
            <a:ext cx="1106346" cy="2548423"/>
            <a:chOff x="3357563" y="850900"/>
            <a:chExt cx="957212" cy="2204900"/>
          </a:xfrm>
        </p:grpSpPr>
        <p:sp>
          <p:nvSpPr>
            <p:cNvPr id="56" name="Google Shape;56;p3"/>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3"/>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3"/>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59"/>
        <p:cNvGrpSpPr/>
        <p:nvPr/>
      </p:nvGrpSpPr>
      <p:grpSpPr>
        <a:xfrm>
          <a:off x="0" y="0"/>
          <a:ext cx="0" cy="0"/>
          <a:chOff x="0" y="0"/>
          <a:chExt cx="0" cy="0"/>
        </a:xfrm>
      </p:grpSpPr>
      <p:sp>
        <p:nvSpPr>
          <p:cNvPr id="60" name="Google Shape;60;p4"/>
          <p:cNvSpPr/>
          <p:nvPr/>
        </p:nvSpPr>
        <p:spPr>
          <a:xfrm>
            <a:off x="2454800" y="0"/>
            <a:ext cx="42345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rot="-5400000">
            <a:off x="4403950" y="4519950"/>
            <a:ext cx="336000" cy="911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txBox="1">
            <a:spLocks noGrp="1"/>
          </p:cNvSpPr>
          <p:nvPr>
            <p:ph type="body" idx="1"/>
          </p:nvPr>
        </p:nvSpPr>
        <p:spPr>
          <a:xfrm>
            <a:off x="2848484" y="825425"/>
            <a:ext cx="3447000" cy="3492600"/>
          </a:xfrm>
          <a:prstGeom prst="rect">
            <a:avLst/>
          </a:prstGeom>
        </p:spPr>
        <p:txBody>
          <a:bodyPr spcFirstLastPara="1" wrap="square" lIns="91425" tIns="91425" rIns="91425" bIns="91425" anchor="ctr" anchorCtr="0"/>
          <a:lstStyle>
            <a:lvl1pPr marL="457200" lvl="0" indent="-381000" algn="ctr" rtl="0">
              <a:lnSpc>
                <a:spcPct val="115000"/>
              </a:lnSpc>
              <a:spcBef>
                <a:spcPts val="600"/>
              </a:spcBef>
              <a:spcAft>
                <a:spcPts val="0"/>
              </a:spcAft>
              <a:buSzPts val="2400"/>
              <a:buChar char="▹"/>
              <a:defRPr i="1"/>
            </a:lvl1pPr>
            <a:lvl2pPr marL="914400" lvl="1" indent="-381000" algn="ctr" rtl="0">
              <a:lnSpc>
                <a:spcPct val="115000"/>
              </a:lnSpc>
              <a:spcBef>
                <a:spcPts val="0"/>
              </a:spcBef>
              <a:spcAft>
                <a:spcPts val="0"/>
              </a:spcAft>
              <a:buSzPts val="2400"/>
              <a:buChar char="￭"/>
              <a:defRPr i="1"/>
            </a:lvl2pPr>
            <a:lvl3pPr marL="1371600" lvl="2" indent="-381000" algn="ctr" rtl="0">
              <a:lnSpc>
                <a:spcPct val="115000"/>
              </a:lnSpc>
              <a:spcBef>
                <a:spcPts val="0"/>
              </a:spcBef>
              <a:spcAft>
                <a:spcPts val="0"/>
              </a:spcAft>
              <a:buSzPts val="2400"/>
              <a:buChar char="⬝"/>
              <a:defRPr i="1"/>
            </a:lvl3pPr>
            <a:lvl4pPr marL="1828800" lvl="3" indent="-381000" algn="ctr" rtl="0">
              <a:lnSpc>
                <a:spcPct val="115000"/>
              </a:lnSpc>
              <a:spcBef>
                <a:spcPts val="0"/>
              </a:spcBef>
              <a:spcAft>
                <a:spcPts val="0"/>
              </a:spcAft>
              <a:buSzPts val="2400"/>
              <a:buChar char="●"/>
              <a:defRPr i="1"/>
            </a:lvl4pPr>
            <a:lvl5pPr marL="2286000" lvl="4" indent="-381000" algn="ctr" rtl="0">
              <a:lnSpc>
                <a:spcPct val="115000"/>
              </a:lnSpc>
              <a:spcBef>
                <a:spcPts val="0"/>
              </a:spcBef>
              <a:spcAft>
                <a:spcPts val="0"/>
              </a:spcAft>
              <a:buSzPts val="2400"/>
              <a:buChar char="○"/>
              <a:defRPr i="1"/>
            </a:lvl5pPr>
            <a:lvl6pPr marL="2743200" lvl="5" indent="-381000" algn="ctr" rtl="0">
              <a:lnSpc>
                <a:spcPct val="115000"/>
              </a:lnSpc>
              <a:spcBef>
                <a:spcPts val="0"/>
              </a:spcBef>
              <a:spcAft>
                <a:spcPts val="0"/>
              </a:spcAft>
              <a:buSzPts val="2400"/>
              <a:buChar char="■"/>
              <a:defRPr i="1"/>
            </a:lvl6pPr>
            <a:lvl7pPr marL="3200400" lvl="6" indent="-381000" algn="ctr" rtl="0">
              <a:lnSpc>
                <a:spcPct val="115000"/>
              </a:lnSpc>
              <a:spcBef>
                <a:spcPts val="0"/>
              </a:spcBef>
              <a:spcAft>
                <a:spcPts val="0"/>
              </a:spcAft>
              <a:buSzPts val="2400"/>
              <a:buChar char="●"/>
              <a:defRPr i="1"/>
            </a:lvl7pPr>
            <a:lvl8pPr marL="3657600" lvl="7" indent="-381000" algn="ctr" rtl="0">
              <a:lnSpc>
                <a:spcPct val="115000"/>
              </a:lnSpc>
              <a:spcBef>
                <a:spcPts val="0"/>
              </a:spcBef>
              <a:spcAft>
                <a:spcPts val="0"/>
              </a:spcAft>
              <a:buSzPts val="2400"/>
              <a:buChar char="○"/>
              <a:defRPr i="1"/>
            </a:lvl8pPr>
            <a:lvl9pPr marL="4114800" lvl="8" indent="-381000" algn="ctr">
              <a:lnSpc>
                <a:spcPct val="115000"/>
              </a:lnSpc>
              <a:spcBef>
                <a:spcPts val="0"/>
              </a:spcBef>
              <a:spcAft>
                <a:spcPts val="0"/>
              </a:spcAft>
              <a:buSzPts val="2400"/>
              <a:buChar char="■"/>
              <a:defRPr i="1"/>
            </a:lvl9pPr>
          </a:lstStyle>
          <a:p>
            <a:endParaRPr/>
          </a:p>
        </p:txBody>
      </p:sp>
      <p:sp>
        <p:nvSpPr>
          <p:cNvPr id="63" name="Google Shape;63;p4"/>
          <p:cNvSpPr txBox="1"/>
          <p:nvPr/>
        </p:nvSpPr>
        <p:spPr>
          <a:xfrm>
            <a:off x="3593400" y="193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rgbClr val="A5B0FE"/>
                </a:solidFill>
                <a:latin typeface="Work Sans"/>
                <a:ea typeface="Work Sans"/>
                <a:cs typeface="Work Sans"/>
                <a:sym typeface="Work Sans"/>
              </a:rPr>
              <a:t>“</a:t>
            </a:r>
            <a:endParaRPr sz="7200" b="1">
              <a:solidFill>
                <a:srgbClr val="A5B0FE"/>
              </a:solidFill>
              <a:latin typeface="Work Sans"/>
              <a:ea typeface="Work Sans"/>
              <a:cs typeface="Work Sans"/>
              <a:sym typeface="Work Sans"/>
            </a:endParaRPr>
          </a:p>
        </p:txBody>
      </p:sp>
      <p:sp>
        <p:nvSpPr>
          <p:cNvPr id="64" name="Google Shape;64;p4"/>
          <p:cNvSpPr txBox="1">
            <a:spLocks noGrp="1"/>
          </p:cNvSpPr>
          <p:nvPr>
            <p:ph type="sldNum" idx="12"/>
          </p:nvPr>
        </p:nvSpPr>
        <p:spPr>
          <a:xfrm>
            <a:off x="4116400" y="4807500"/>
            <a:ext cx="911100" cy="336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grpSp>
        <p:nvGrpSpPr>
          <p:cNvPr id="65" name="Google Shape;65;p4"/>
          <p:cNvGrpSpPr/>
          <p:nvPr/>
        </p:nvGrpSpPr>
        <p:grpSpPr>
          <a:xfrm>
            <a:off x="6876950" y="3340125"/>
            <a:ext cx="2267050" cy="1803375"/>
            <a:chOff x="9925050" y="4203700"/>
            <a:chExt cx="2267050" cy="1803375"/>
          </a:xfrm>
        </p:grpSpPr>
        <p:sp>
          <p:nvSpPr>
            <p:cNvPr id="66" name="Google Shape;66;p4"/>
            <p:cNvSpPr/>
            <p:nvPr/>
          </p:nvSpPr>
          <p:spPr>
            <a:xfrm>
              <a:off x="11336338" y="4922838"/>
              <a:ext cx="139800" cy="119100"/>
            </a:xfrm>
            <a:custGeom>
              <a:avLst/>
              <a:gdLst/>
              <a:ahLst/>
              <a:cxnLst/>
              <a:rect l="l" t="t" r="r" b="b"/>
              <a:pathLst>
                <a:path w="120000" h="120000" extrusionOk="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4"/>
            <p:cNvSpPr/>
            <p:nvPr/>
          </p:nvSpPr>
          <p:spPr>
            <a:xfrm>
              <a:off x="11137900" y="4498975"/>
              <a:ext cx="1054200" cy="1508100"/>
            </a:xfrm>
            <a:custGeom>
              <a:avLst/>
              <a:gdLst/>
              <a:ahLst/>
              <a:cxnLst/>
              <a:rect l="l" t="t" r="r" b="b"/>
              <a:pathLst>
                <a:path w="120000" h="120000" extrusionOk="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4"/>
            <p:cNvSpPr/>
            <p:nvPr/>
          </p:nvSpPr>
          <p:spPr>
            <a:xfrm>
              <a:off x="9925050" y="4203700"/>
              <a:ext cx="1133400" cy="1073100"/>
            </a:xfrm>
            <a:custGeom>
              <a:avLst/>
              <a:gdLst/>
              <a:ahLst/>
              <a:cxnLst/>
              <a:rect l="l" t="t" r="r" b="b"/>
              <a:pathLst>
                <a:path w="120000" h="120000" extrusionOk="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4"/>
            <p:cNvSpPr/>
            <p:nvPr/>
          </p:nvSpPr>
          <p:spPr>
            <a:xfrm>
              <a:off x="10421938" y="4832350"/>
              <a:ext cx="139800" cy="27000"/>
            </a:xfrm>
            <a:custGeom>
              <a:avLst/>
              <a:gdLst/>
              <a:ahLst/>
              <a:cxnLst/>
              <a:rect l="l" t="t" r="r" b="b"/>
              <a:pathLst>
                <a:path w="120000" h="120000" extrusionOk="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4"/>
            <p:cNvSpPr/>
            <p:nvPr/>
          </p:nvSpPr>
          <p:spPr>
            <a:xfrm>
              <a:off x="10421938" y="4875213"/>
              <a:ext cx="139800" cy="20700"/>
            </a:xfrm>
            <a:custGeom>
              <a:avLst/>
              <a:gdLst/>
              <a:ahLst/>
              <a:cxnLst/>
              <a:rect l="l" t="t" r="r" b="b"/>
              <a:pathLst>
                <a:path w="120000" h="120000" extrusionOk="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4"/>
            <p:cNvSpPr/>
            <p:nvPr/>
          </p:nvSpPr>
          <p:spPr>
            <a:xfrm>
              <a:off x="10442575" y="4913313"/>
              <a:ext cx="96900" cy="25500"/>
            </a:xfrm>
            <a:custGeom>
              <a:avLst/>
              <a:gdLst/>
              <a:ahLst/>
              <a:cxnLst/>
              <a:rect l="l" t="t" r="r" b="b"/>
              <a:pathLst>
                <a:path w="120000" h="120000" extrusionOk="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4"/>
            <p:cNvSpPr/>
            <p:nvPr/>
          </p:nvSpPr>
          <p:spPr>
            <a:xfrm>
              <a:off x="10480675" y="4333875"/>
              <a:ext cx="22200" cy="90600"/>
            </a:xfrm>
            <a:custGeom>
              <a:avLst/>
              <a:gdLst/>
              <a:ahLst/>
              <a:cxnLst/>
              <a:rect l="l" t="t" r="r" b="b"/>
              <a:pathLst>
                <a:path w="120000" h="120000" extrusionOk="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4"/>
            <p:cNvSpPr/>
            <p:nvPr/>
          </p:nvSpPr>
          <p:spPr>
            <a:xfrm>
              <a:off x="10679113" y="4602163"/>
              <a:ext cx="74700" cy="20700"/>
            </a:xfrm>
            <a:custGeom>
              <a:avLst/>
              <a:gdLst/>
              <a:ahLst/>
              <a:cxnLst/>
              <a:rect l="l" t="t" r="r" b="b"/>
              <a:pathLst>
                <a:path w="120000" h="120000" extrusionOk="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4"/>
            <p:cNvSpPr/>
            <p:nvPr/>
          </p:nvSpPr>
          <p:spPr>
            <a:xfrm>
              <a:off x="10229850" y="4602163"/>
              <a:ext cx="74700" cy="20700"/>
            </a:xfrm>
            <a:custGeom>
              <a:avLst/>
              <a:gdLst/>
              <a:ahLst/>
              <a:cxnLst/>
              <a:rect l="l" t="t" r="r" b="b"/>
              <a:pathLst>
                <a:path w="120000" h="120000" extrusionOk="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4"/>
            <p:cNvSpPr/>
            <p:nvPr/>
          </p:nvSpPr>
          <p:spPr>
            <a:xfrm>
              <a:off x="10282238" y="4402138"/>
              <a:ext cx="81000" cy="81000"/>
            </a:xfrm>
            <a:custGeom>
              <a:avLst/>
              <a:gdLst/>
              <a:ahLst/>
              <a:cxnLst/>
              <a:rect l="l" t="t" r="r" b="b"/>
              <a:pathLst>
                <a:path w="120000" h="120000" extrusionOk="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4"/>
            <p:cNvSpPr/>
            <p:nvPr/>
          </p:nvSpPr>
          <p:spPr>
            <a:xfrm>
              <a:off x="10620375" y="4402138"/>
              <a:ext cx="79500" cy="81000"/>
            </a:xfrm>
            <a:custGeom>
              <a:avLst/>
              <a:gdLst/>
              <a:ahLst/>
              <a:cxnLst/>
              <a:rect l="l" t="t" r="r" b="b"/>
              <a:pathLst>
                <a:path w="120000" h="120000" extrusionOk="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4"/>
            <p:cNvSpPr/>
            <p:nvPr/>
          </p:nvSpPr>
          <p:spPr>
            <a:xfrm>
              <a:off x="10347325" y="4478338"/>
              <a:ext cx="288900" cy="331800"/>
            </a:xfrm>
            <a:custGeom>
              <a:avLst/>
              <a:gdLst/>
              <a:ahLst/>
              <a:cxnLst/>
              <a:rect l="l" t="t" r="r" b="b"/>
              <a:pathLst>
                <a:path w="120000" h="120000" extrusionOk="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 name="Google Shape;78;p4"/>
          <p:cNvGrpSpPr/>
          <p:nvPr/>
        </p:nvGrpSpPr>
        <p:grpSpPr>
          <a:xfrm>
            <a:off x="0" y="0"/>
            <a:ext cx="2266938" cy="1754200"/>
            <a:chOff x="9598025" y="882650"/>
            <a:chExt cx="2266938" cy="1754200"/>
          </a:xfrm>
        </p:grpSpPr>
        <p:sp>
          <p:nvSpPr>
            <p:cNvPr id="79" name="Google Shape;79;p4"/>
            <p:cNvSpPr/>
            <p:nvPr/>
          </p:nvSpPr>
          <p:spPr>
            <a:xfrm>
              <a:off x="10239375" y="1881188"/>
              <a:ext cx="139800" cy="90600"/>
            </a:xfrm>
            <a:custGeom>
              <a:avLst/>
              <a:gdLst/>
              <a:ahLst/>
              <a:cxnLst/>
              <a:rect l="l" t="t" r="r" b="b"/>
              <a:pathLst>
                <a:path w="120000" h="120000" extrusionOk="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9598025" y="882650"/>
              <a:ext cx="995400" cy="1546200"/>
            </a:xfrm>
            <a:custGeom>
              <a:avLst/>
              <a:gdLst/>
              <a:ahLst/>
              <a:cxnLst/>
              <a:rect l="l" t="t" r="r" b="b"/>
              <a:pathLst>
                <a:path w="120000" h="120000" extrusionOk="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0672763" y="1581150"/>
              <a:ext cx="1192200" cy="1055700"/>
            </a:xfrm>
            <a:custGeom>
              <a:avLst/>
              <a:gdLst/>
              <a:ahLst/>
              <a:cxnLst/>
              <a:rect l="l" t="t" r="r" b="b"/>
              <a:pathLst>
                <a:path w="120000" h="120000" extrusionOk="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0914063" y="1881188"/>
              <a:ext cx="679500" cy="531900"/>
            </a:xfrm>
            <a:custGeom>
              <a:avLst/>
              <a:gdLst/>
              <a:ahLst/>
              <a:cxnLst/>
              <a:rect l="l" t="t" r="r" b="b"/>
              <a:pathLst>
                <a:path w="120000" h="120000" extrusionOk="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1"/>
        <p:cNvGrpSpPr/>
        <p:nvPr/>
      </p:nvGrpSpPr>
      <p:grpSpPr>
        <a:xfrm>
          <a:off x="0" y="0"/>
          <a:ext cx="0" cy="0"/>
          <a:chOff x="0" y="0"/>
          <a:chExt cx="0" cy="0"/>
        </a:xfrm>
      </p:grpSpPr>
      <p:sp>
        <p:nvSpPr>
          <p:cNvPr id="112" name="Google Shape;112;p6"/>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5" name="Google Shape;115;p6"/>
          <p:cNvSpPr txBox="1">
            <a:spLocks noGrp="1"/>
          </p:cNvSpPr>
          <p:nvPr>
            <p:ph type="body" idx="1"/>
          </p:nvPr>
        </p:nvSpPr>
        <p:spPr>
          <a:xfrm>
            <a:off x="457200" y="1672300"/>
            <a:ext cx="2494200" cy="31551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16" name="Google Shape;116;p6"/>
          <p:cNvSpPr txBox="1">
            <a:spLocks noGrp="1"/>
          </p:cNvSpPr>
          <p:nvPr>
            <p:ph type="body" idx="2"/>
          </p:nvPr>
        </p:nvSpPr>
        <p:spPr>
          <a:xfrm>
            <a:off x="3101652" y="1672300"/>
            <a:ext cx="2494200" cy="31551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17" name="Google Shape;117;p6"/>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grpSp>
        <p:nvGrpSpPr>
          <p:cNvPr id="118" name="Google Shape;118;p6"/>
          <p:cNvGrpSpPr/>
          <p:nvPr/>
        </p:nvGrpSpPr>
        <p:grpSpPr>
          <a:xfrm>
            <a:off x="6489150" y="0"/>
            <a:ext cx="1882725" cy="2446200"/>
            <a:chOff x="3357563" y="850900"/>
            <a:chExt cx="1882725" cy="2446200"/>
          </a:xfrm>
        </p:grpSpPr>
        <p:sp>
          <p:nvSpPr>
            <p:cNvPr id="119" name="Google Shape;119;p6"/>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6"/>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6"/>
            <p:cNvSpPr/>
            <p:nvPr/>
          </p:nvSpPr>
          <p:spPr>
            <a:xfrm>
              <a:off x="4829175" y="2943225"/>
              <a:ext cx="250800" cy="252300"/>
            </a:xfrm>
            <a:custGeom>
              <a:avLst/>
              <a:gdLst/>
              <a:ahLst/>
              <a:cxnLst/>
              <a:rect l="l" t="t" r="r" b="b"/>
              <a:pathLst>
                <a:path w="120000" h="120000" extrusionOk="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6"/>
            <p:cNvSpPr/>
            <p:nvPr/>
          </p:nvSpPr>
          <p:spPr>
            <a:xfrm>
              <a:off x="4887913" y="2825750"/>
              <a:ext cx="250800" cy="252300"/>
            </a:xfrm>
            <a:custGeom>
              <a:avLst/>
              <a:gdLst/>
              <a:ahLst/>
              <a:cxnLst/>
              <a:rect l="l" t="t" r="r" b="b"/>
              <a:pathLst>
                <a:path w="120000" h="120000" extrusionOk="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6"/>
            <p:cNvSpPr/>
            <p:nvPr/>
          </p:nvSpPr>
          <p:spPr>
            <a:xfrm>
              <a:off x="4770438" y="2825750"/>
              <a:ext cx="250800" cy="252300"/>
            </a:xfrm>
            <a:custGeom>
              <a:avLst/>
              <a:gdLst/>
              <a:ahLst/>
              <a:cxnLst/>
              <a:rect l="l" t="t" r="r" b="b"/>
              <a:pathLst>
                <a:path w="120000" h="120000" extrusionOk="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6"/>
            <p:cNvSpPr/>
            <p:nvPr/>
          </p:nvSpPr>
          <p:spPr>
            <a:xfrm>
              <a:off x="4448175" y="1768475"/>
              <a:ext cx="577800" cy="579300"/>
            </a:xfrm>
            <a:custGeom>
              <a:avLst/>
              <a:gdLst/>
              <a:ahLst/>
              <a:cxnLst/>
              <a:rect l="l" t="t" r="r" b="b"/>
              <a:pathLst>
                <a:path w="120000" h="120000" extrusionOk="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6"/>
            <p:cNvSpPr/>
            <p:nvPr/>
          </p:nvSpPr>
          <p:spPr>
            <a:xfrm>
              <a:off x="4829175" y="1779588"/>
              <a:ext cx="180900" cy="182700"/>
            </a:xfrm>
            <a:custGeom>
              <a:avLst/>
              <a:gdLst/>
              <a:ahLst/>
              <a:cxnLst/>
              <a:rect l="l" t="t" r="r" b="b"/>
              <a:pathLst>
                <a:path w="120000" h="120000" extrusionOk="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6"/>
            <p:cNvSpPr/>
            <p:nvPr/>
          </p:nvSpPr>
          <p:spPr>
            <a:xfrm>
              <a:off x="4662488" y="2717800"/>
              <a:ext cx="577800" cy="579300"/>
            </a:xfrm>
            <a:custGeom>
              <a:avLst/>
              <a:gdLst/>
              <a:ahLst/>
              <a:cxnLst/>
              <a:rect l="l" t="t" r="r" b="b"/>
              <a:pathLst>
                <a:path w="120000" h="120000" extrusionOk="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6"/>
            <p:cNvSpPr/>
            <p:nvPr/>
          </p:nvSpPr>
          <p:spPr>
            <a:xfrm>
              <a:off x="5048250" y="2733675"/>
              <a:ext cx="180900" cy="182700"/>
            </a:xfrm>
            <a:custGeom>
              <a:avLst/>
              <a:gdLst/>
              <a:ahLst/>
              <a:cxnLst/>
              <a:rect l="l" t="t" r="r" b="b"/>
              <a:pathLst>
                <a:path w="120000" h="120000" extrusionOk="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6"/>
            <p:cNvSpPr/>
            <p:nvPr/>
          </p:nvSpPr>
          <p:spPr>
            <a:xfrm>
              <a:off x="4529138" y="2149475"/>
              <a:ext cx="379500" cy="81000"/>
            </a:xfrm>
            <a:custGeom>
              <a:avLst/>
              <a:gdLst/>
              <a:ahLst/>
              <a:cxnLst/>
              <a:rect l="l" t="t" r="r" b="b"/>
              <a:pathLst>
                <a:path w="120000" h="120000" extrusionOk="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6"/>
            <p:cNvSpPr/>
            <p:nvPr/>
          </p:nvSpPr>
          <p:spPr>
            <a:xfrm>
              <a:off x="4529138" y="2063750"/>
              <a:ext cx="401700" cy="63600"/>
            </a:xfrm>
            <a:custGeom>
              <a:avLst/>
              <a:gdLst/>
              <a:ahLst/>
              <a:cxnLst/>
              <a:rect l="l" t="t" r="r" b="b"/>
              <a:pathLst>
                <a:path w="120000" h="120000" extrusionOk="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6"/>
            <p:cNvSpPr/>
            <p:nvPr/>
          </p:nvSpPr>
          <p:spPr>
            <a:xfrm>
              <a:off x="4540250" y="1982788"/>
              <a:ext cx="203100" cy="54000"/>
            </a:xfrm>
            <a:custGeom>
              <a:avLst/>
              <a:gdLst/>
              <a:ahLst/>
              <a:cxnLst/>
              <a:rect l="l" t="t" r="r" b="b"/>
              <a:pathLst>
                <a:path w="120000" h="120000" extrusionOk="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6"/>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2" name="Google Shape;132;p6"/>
          <p:cNvGrpSpPr/>
          <p:nvPr/>
        </p:nvGrpSpPr>
        <p:grpSpPr>
          <a:xfrm>
            <a:off x="6488950" y="3281388"/>
            <a:ext cx="2149388" cy="1862100"/>
            <a:chOff x="3305175" y="4144963"/>
            <a:chExt cx="2149388" cy="1862100"/>
          </a:xfrm>
        </p:grpSpPr>
        <p:sp>
          <p:nvSpPr>
            <p:cNvPr id="133" name="Google Shape;133;p6"/>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6"/>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6"/>
            <p:cNvSpPr/>
            <p:nvPr/>
          </p:nvSpPr>
          <p:spPr>
            <a:xfrm>
              <a:off x="3305175" y="4622800"/>
              <a:ext cx="1106400" cy="831900"/>
            </a:xfrm>
            <a:custGeom>
              <a:avLst/>
              <a:gdLst/>
              <a:ahLst/>
              <a:cxnLst/>
              <a:rect l="l" t="t" r="r" b="b"/>
              <a:pathLst>
                <a:path w="120000" h="120000" extrusionOk="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6"/>
            <p:cNvSpPr/>
            <p:nvPr/>
          </p:nvSpPr>
          <p:spPr>
            <a:xfrm>
              <a:off x="3517900" y="4938713"/>
              <a:ext cx="381000" cy="381000"/>
            </a:xfrm>
            <a:custGeom>
              <a:avLst/>
              <a:gdLst/>
              <a:ahLst/>
              <a:cxnLst/>
              <a:rect l="l" t="t" r="r" b="b"/>
              <a:pathLst>
                <a:path w="120000" h="120000" extrusionOk="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6"/>
            <p:cNvSpPr/>
            <p:nvPr/>
          </p:nvSpPr>
          <p:spPr>
            <a:xfrm>
              <a:off x="3978275" y="4949825"/>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6"/>
            <p:cNvSpPr/>
            <p:nvPr/>
          </p:nvSpPr>
          <p:spPr>
            <a:xfrm>
              <a:off x="3978275" y="5041900"/>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6"/>
            <p:cNvSpPr/>
            <p:nvPr/>
          </p:nvSpPr>
          <p:spPr>
            <a:xfrm>
              <a:off x="3978275" y="5132388"/>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6"/>
            <p:cNvSpPr/>
            <p:nvPr/>
          </p:nvSpPr>
          <p:spPr>
            <a:xfrm>
              <a:off x="3978275" y="5224463"/>
              <a:ext cx="214200" cy="255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6"/>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sp>
        <p:nvSpPr>
          <p:cNvPr id="184" name="Google Shape;184;p8"/>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7" name="Google Shape;187;p8"/>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grpSp>
        <p:nvGrpSpPr>
          <p:cNvPr id="188" name="Google Shape;188;p8"/>
          <p:cNvGrpSpPr/>
          <p:nvPr/>
        </p:nvGrpSpPr>
        <p:grpSpPr>
          <a:xfrm>
            <a:off x="6707938" y="2948000"/>
            <a:ext cx="1732075" cy="2195488"/>
            <a:chOff x="6662738" y="3806825"/>
            <a:chExt cx="1732075" cy="2195488"/>
          </a:xfrm>
        </p:grpSpPr>
        <p:sp>
          <p:nvSpPr>
            <p:cNvPr id="189" name="Google Shape;189;p8"/>
            <p:cNvSpPr/>
            <p:nvPr/>
          </p:nvSpPr>
          <p:spPr>
            <a:xfrm>
              <a:off x="7839075" y="4194175"/>
              <a:ext cx="74700" cy="52500"/>
            </a:xfrm>
            <a:custGeom>
              <a:avLst/>
              <a:gdLst/>
              <a:ahLst/>
              <a:cxnLst/>
              <a:rect l="l" t="t" r="r" b="b"/>
              <a:pathLst>
                <a:path w="120000" h="120000" extrusionOk="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8"/>
            <p:cNvSpPr/>
            <p:nvPr/>
          </p:nvSpPr>
          <p:spPr>
            <a:xfrm>
              <a:off x="7800975" y="4070350"/>
              <a:ext cx="327000" cy="219000"/>
            </a:xfrm>
            <a:custGeom>
              <a:avLst/>
              <a:gdLst/>
              <a:ahLst/>
              <a:cxnLst/>
              <a:rect l="l" t="t" r="r" b="b"/>
              <a:pathLst>
                <a:path w="120000" h="120000" extrusionOk="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8"/>
            <p:cNvSpPr/>
            <p:nvPr/>
          </p:nvSpPr>
          <p:spPr>
            <a:xfrm>
              <a:off x="7839075" y="4117975"/>
              <a:ext cx="250800" cy="103200"/>
            </a:xfrm>
            <a:custGeom>
              <a:avLst/>
              <a:gdLst/>
              <a:ahLst/>
              <a:cxnLst/>
              <a:rect l="l" t="t" r="r" b="b"/>
              <a:pathLst>
                <a:path w="120000" h="120000" extrusionOk="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8"/>
            <p:cNvSpPr/>
            <p:nvPr/>
          </p:nvSpPr>
          <p:spPr>
            <a:xfrm>
              <a:off x="8015288" y="4194175"/>
              <a:ext cx="74700" cy="52500"/>
            </a:xfrm>
            <a:custGeom>
              <a:avLst/>
              <a:gdLst/>
              <a:ahLst/>
              <a:cxnLst/>
              <a:rect l="l" t="t" r="r" b="b"/>
              <a:pathLst>
                <a:path w="120000" h="120000" extrusionOk="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8"/>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8"/>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8"/>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8"/>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8"/>
            <p:cNvSpPr/>
            <p:nvPr/>
          </p:nvSpPr>
          <p:spPr>
            <a:xfrm>
              <a:off x="6662738" y="4949825"/>
              <a:ext cx="566700" cy="681000"/>
            </a:xfrm>
            <a:custGeom>
              <a:avLst/>
              <a:gdLst/>
              <a:ahLst/>
              <a:cxnLst/>
              <a:rect l="l" t="t" r="r" b="b"/>
              <a:pathLst>
                <a:path w="120000" h="120000" extrusionOk="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8"/>
            <p:cNvSpPr/>
            <p:nvPr/>
          </p:nvSpPr>
          <p:spPr>
            <a:xfrm>
              <a:off x="6764338" y="5132388"/>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8"/>
            <p:cNvSpPr/>
            <p:nvPr/>
          </p:nvSpPr>
          <p:spPr>
            <a:xfrm>
              <a:off x="6764338" y="5245100"/>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8"/>
            <p:cNvSpPr/>
            <p:nvPr/>
          </p:nvSpPr>
          <p:spPr>
            <a:xfrm>
              <a:off x="6892925" y="5154613"/>
              <a:ext cx="246000" cy="52500"/>
            </a:xfrm>
            <a:custGeom>
              <a:avLst/>
              <a:gdLst/>
              <a:ahLst/>
              <a:cxnLst/>
              <a:rect l="l" t="t" r="r" b="b"/>
              <a:pathLst>
                <a:path w="120000" h="120000" extrusionOk="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8"/>
            <p:cNvSpPr/>
            <p:nvPr/>
          </p:nvSpPr>
          <p:spPr>
            <a:xfrm>
              <a:off x="6881813" y="5256213"/>
              <a:ext cx="273000" cy="63600"/>
            </a:xfrm>
            <a:custGeom>
              <a:avLst/>
              <a:gdLst/>
              <a:ahLst/>
              <a:cxnLst/>
              <a:rect l="l" t="t" r="r" b="b"/>
              <a:pathLst>
                <a:path w="120000" h="120000" extrusionOk="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8"/>
            <p:cNvSpPr/>
            <p:nvPr/>
          </p:nvSpPr>
          <p:spPr>
            <a:xfrm>
              <a:off x="6753225" y="5400675"/>
              <a:ext cx="406500" cy="92100"/>
            </a:xfrm>
            <a:custGeom>
              <a:avLst/>
              <a:gdLst/>
              <a:ahLst/>
              <a:cxnLst/>
              <a:rect l="l" t="t" r="r" b="b"/>
              <a:pathLst>
                <a:path w="120000" h="120000" extrusionOk="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8"/>
            <p:cNvSpPr/>
            <p:nvPr/>
          </p:nvSpPr>
          <p:spPr>
            <a:xfrm>
              <a:off x="7326313" y="4976813"/>
              <a:ext cx="165000" cy="611100"/>
            </a:xfrm>
            <a:custGeom>
              <a:avLst/>
              <a:gdLst/>
              <a:ahLst/>
              <a:cxnLst/>
              <a:rect l="l" t="t" r="r" b="b"/>
              <a:pathLst>
                <a:path w="120000" h="120000" extrusionOk="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8"/>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8"/>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8"/>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7" name="Google Shape;207;p8"/>
          <p:cNvGrpSpPr/>
          <p:nvPr/>
        </p:nvGrpSpPr>
        <p:grpSpPr>
          <a:xfrm rot="10800000">
            <a:off x="6518888" y="-12"/>
            <a:ext cx="1551087" cy="2468625"/>
            <a:chOff x="715963" y="3538538"/>
            <a:chExt cx="1551087" cy="2468625"/>
          </a:xfrm>
        </p:grpSpPr>
        <p:sp>
          <p:nvSpPr>
            <p:cNvPr id="208" name="Google Shape;208;p8"/>
            <p:cNvSpPr/>
            <p:nvPr/>
          </p:nvSpPr>
          <p:spPr>
            <a:xfrm>
              <a:off x="785813" y="4429125"/>
              <a:ext cx="15900" cy="33300"/>
            </a:xfrm>
            <a:custGeom>
              <a:avLst/>
              <a:gdLst/>
              <a:ahLst/>
              <a:cxnLst/>
              <a:rect l="l" t="t" r="r" b="b"/>
              <a:pathLst>
                <a:path w="120000" h="120000" extrusionOk="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8"/>
            <p:cNvSpPr/>
            <p:nvPr/>
          </p:nvSpPr>
          <p:spPr>
            <a:xfrm>
              <a:off x="817563" y="4429125"/>
              <a:ext cx="15900" cy="33300"/>
            </a:xfrm>
            <a:custGeom>
              <a:avLst/>
              <a:gdLst/>
              <a:ahLst/>
              <a:cxnLst/>
              <a:rect l="l" t="t" r="r" b="b"/>
              <a:pathLst>
                <a:path w="120000" h="120000" extrusionOk="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8"/>
            <p:cNvSpPr/>
            <p:nvPr/>
          </p:nvSpPr>
          <p:spPr>
            <a:xfrm>
              <a:off x="715963" y="4392613"/>
              <a:ext cx="187200" cy="401700"/>
            </a:xfrm>
            <a:custGeom>
              <a:avLst/>
              <a:gdLst/>
              <a:ahLst/>
              <a:cxnLst/>
              <a:rect l="l" t="t" r="r" b="b"/>
              <a:pathLst>
                <a:path w="120000" h="120000" extrusionOk="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8"/>
            <p:cNvSpPr/>
            <p:nvPr/>
          </p:nvSpPr>
          <p:spPr>
            <a:xfrm>
              <a:off x="758825" y="4521200"/>
              <a:ext cx="101700" cy="27000"/>
            </a:xfrm>
            <a:custGeom>
              <a:avLst/>
              <a:gdLst/>
              <a:ahLst/>
              <a:cxnLst/>
              <a:rect l="l" t="t" r="r" b="b"/>
              <a:pathLst>
                <a:path w="120000" h="120000" extrusionOk="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8"/>
            <p:cNvSpPr/>
            <p:nvPr/>
          </p:nvSpPr>
          <p:spPr>
            <a:xfrm>
              <a:off x="1293813" y="4230688"/>
              <a:ext cx="523800" cy="371400"/>
            </a:xfrm>
            <a:custGeom>
              <a:avLst/>
              <a:gdLst/>
              <a:ahLst/>
              <a:cxnLst/>
              <a:rect l="l" t="t" r="r" b="b"/>
              <a:pathLst>
                <a:path w="120000" h="120000" extrusionOk="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8"/>
            <p:cNvSpPr/>
            <p:nvPr/>
          </p:nvSpPr>
          <p:spPr>
            <a:xfrm>
              <a:off x="1106488" y="3538538"/>
              <a:ext cx="936600" cy="1255800"/>
            </a:xfrm>
            <a:custGeom>
              <a:avLst/>
              <a:gdLst/>
              <a:ahLst/>
              <a:cxnLst/>
              <a:rect l="l" t="t" r="r" b="b"/>
              <a:pathLst>
                <a:path w="120000" h="120000" extrusionOk="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8"/>
            <p:cNvSpPr/>
            <p:nvPr/>
          </p:nvSpPr>
          <p:spPr>
            <a:xfrm>
              <a:off x="1293813" y="3748088"/>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8"/>
            <p:cNvSpPr/>
            <p:nvPr/>
          </p:nvSpPr>
          <p:spPr>
            <a:xfrm>
              <a:off x="1293813" y="3919538"/>
              <a:ext cx="250800" cy="27000"/>
            </a:xfrm>
            <a:custGeom>
              <a:avLst/>
              <a:gdLst/>
              <a:ahLst/>
              <a:cxnLst/>
              <a:rect l="l" t="t" r="r" b="b"/>
              <a:pathLst>
                <a:path w="120000" h="120000" extrusionOk="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8"/>
            <p:cNvSpPr/>
            <p:nvPr/>
          </p:nvSpPr>
          <p:spPr>
            <a:xfrm>
              <a:off x="1325563" y="4048125"/>
              <a:ext cx="480900" cy="301500"/>
            </a:xfrm>
            <a:custGeom>
              <a:avLst/>
              <a:gdLst/>
              <a:ahLst/>
              <a:cxnLst/>
              <a:rect l="l" t="t" r="r" b="b"/>
              <a:pathLst>
                <a:path w="120000" h="120000" extrusionOk="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8"/>
            <p:cNvSpPr/>
            <p:nvPr/>
          </p:nvSpPr>
          <p:spPr>
            <a:xfrm>
              <a:off x="1293813" y="3833813"/>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8"/>
            <p:cNvSpPr/>
            <p:nvPr/>
          </p:nvSpPr>
          <p:spPr>
            <a:xfrm>
              <a:off x="1555750" y="4462463"/>
              <a:ext cx="711300" cy="1544700"/>
            </a:xfrm>
            <a:custGeom>
              <a:avLst/>
              <a:gdLst/>
              <a:ahLst/>
              <a:cxnLst/>
              <a:rect l="l" t="t" r="r" b="b"/>
              <a:pathLst>
                <a:path w="120000" h="120000" extrusionOk="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half" type="blank">
  <p:cSld name="BLANK">
    <p:spTree>
      <p:nvGrpSpPr>
        <p:cNvPr id="1" name="Shape 224"/>
        <p:cNvGrpSpPr/>
        <p:nvPr/>
      </p:nvGrpSpPr>
      <p:grpSpPr>
        <a:xfrm>
          <a:off x="0" y="0"/>
          <a:ext cx="0" cy="0"/>
          <a:chOff x="0" y="0"/>
          <a:chExt cx="0" cy="0"/>
        </a:xfrm>
      </p:grpSpPr>
      <p:sp>
        <p:nvSpPr>
          <p:cNvPr id="225" name="Google Shape;225;p10"/>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0"/>
          <p:cNvSpPr/>
          <p:nvPr/>
        </p:nvSpPr>
        <p:spPr>
          <a:xfrm>
            <a:off x="0" y="0"/>
            <a:ext cx="4566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0"/>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hird">
  <p:cSld name="BLANK_1">
    <p:spTree>
      <p:nvGrpSpPr>
        <p:cNvPr id="1" name="Shape 228"/>
        <p:cNvGrpSpPr/>
        <p:nvPr/>
      </p:nvGrpSpPr>
      <p:grpSpPr>
        <a:xfrm>
          <a:off x="0" y="0"/>
          <a:ext cx="0" cy="0"/>
          <a:chOff x="0" y="0"/>
          <a:chExt cx="0" cy="0"/>
        </a:xfrm>
      </p:grpSpPr>
      <p:sp>
        <p:nvSpPr>
          <p:cNvPr id="229" name="Google Shape;229;p11"/>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0" y="0"/>
            <a:ext cx="3048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_1_1">
    <p:spTree>
      <p:nvGrpSpPr>
        <p:cNvPr id="1" name="Shape 232"/>
        <p:cNvGrpSpPr/>
        <p:nvPr/>
      </p:nvGrpSpPr>
      <p:grpSpPr>
        <a:xfrm>
          <a:off x="0" y="0"/>
          <a:ext cx="0" cy="0"/>
          <a:chOff x="0" y="0"/>
          <a:chExt cx="0" cy="0"/>
        </a:xfrm>
      </p:grpSpPr>
      <p:sp>
        <p:nvSpPr>
          <p:cNvPr id="233" name="Google Shape;233;p12"/>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2"/>
          <p:cNvSpPr/>
          <p:nvPr/>
        </p:nvSpPr>
        <p:spPr>
          <a:xfrm rot="-5400000">
            <a:off x="4403950" y="4519950"/>
            <a:ext cx="336000" cy="911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2"/>
          <p:cNvSpPr txBox="1">
            <a:spLocks noGrp="1"/>
          </p:cNvSpPr>
          <p:nvPr>
            <p:ph type="sldNum" idx="12"/>
          </p:nvPr>
        </p:nvSpPr>
        <p:spPr>
          <a:xfrm>
            <a:off x="4116400" y="4807375"/>
            <a:ext cx="9111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83"/>
        <p:cNvGrpSpPr/>
        <p:nvPr/>
      </p:nvGrpSpPr>
      <p:grpSpPr>
        <a:xfrm>
          <a:off x="0" y="0"/>
          <a:ext cx="0" cy="0"/>
          <a:chOff x="0" y="0"/>
          <a:chExt cx="0" cy="0"/>
        </a:xfrm>
      </p:grpSpPr>
      <p:sp>
        <p:nvSpPr>
          <p:cNvPr id="84" name="Google Shape;84;p5"/>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
        <p:nvSpPr>
          <p:cNvPr id="86" name="Google Shape;86;p5"/>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8" name="Google Shape;88;p5"/>
          <p:cNvSpPr txBox="1">
            <a:spLocks noGrp="1"/>
          </p:cNvSpPr>
          <p:nvPr>
            <p:ph type="body" idx="1"/>
          </p:nvPr>
        </p:nvSpPr>
        <p:spPr>
          <a:xfrm>
            <a:off x="457200" y="1657350"/>
            <a:ext cx="5138700" cy="31809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89" name="Google Shape;89;p5"/>
          <p:cNvGrpSpPr/>
          <p:nvPr/>
        </p:nvGrpSpPr>
        <p:grpSpPr>
          <a:xfrm>
            <a:off x="6422240" y="-62"/>
            <a:ext cx="1652475" cy="2270250"/>
            <a:chOff x="0" y="855663"/>
            <a:chExt cx="1652475" cy="2270250"/>
          </a:xfrm>
        </p:grpSpPr>
        <p:sp>
          <p:nvSpPr>
            <p:cNvPr id="90" name="Google Shape;90;p5"/>
            <p:cNvSpPr/>
            <p:nvPr/>
          </p:nvSpPr>
          <p:spPr>
            <a:xfrm>
              <a:off x="277813" y="2616200"/>
              <a:ext cx="230100" cy="20700"/>
            </a:xfrm>
            <a:custGeom>
              <a:avLst/>
              <a:gdLst/>
              <a:ahLst/>
              <a:cxnLst/>
              <a:rect l="l" t="t" r="r" b="b"/>
              <a:pathLst>
                <a:path w="120000" h="120000" extrusionOk="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5"/>
            <p:cNvSpPr/>
            <p:nvPr/>
          </p:nvSpPr>
          <p:spPr>
            <a:xfrm>
              <a:off x="0" y="2208213"/>
              <a:ext cx="1257300" cy="917700"/>
            </a:xfrm>
            <a:custGeom>
              <a:avLst/>
              <a:gdLst/>
              <a:ahLst/>
              <a:cxnLst/>
              <a:rect l="l" t="t" r="r" b="b"/>
              <a:pathLst>
                <a:path w="120000" h="120000" extrusionOk="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5"/>
            <p:cNvSpPr/>
            <p:nvPr/>
          </p:nvSpPr>
          <p:spPr>
            <a:xfrm>
              <a:off x="133350" y="2701925"/>
              <a:ext cx="374700" cy="22200"/>
            </a:xfrm>
            <a:custGeom>
              <a:avLst/>
              <a:gdLst/>
              <a:ahLst/>
              <a:cxnLst/>
              <a:rect l="l" t="t" r="r" b="b"/>
              <a:pathLst>
                <a:path w="120000" h="120000" extrusionOk="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5"/>
            <p:cNvSpPr/>
            <p:nvPr/>
          </p:nvSpPr>
          <p:spPr>
            <a:xfrm>
              <a:off x="133350" y="295910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5"/>
            <p:cNvSpPr/>
            <p:nvPr/>
          </p:nvSpPr>
          <p:spPr>
            <a:xfrm>
              <a:off x="133350" y="278765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5"/>
            <p:cNvSpPr/>
            <p:nvPr/>
          </p:nvSpPr>
          <p:spPr>
            <a:xfrm>
              <a:off x="133350" y="2873375"/>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5"/>
            <p:cNvSpPr/>
            <p:nvPr/>
          </p:nvSpPr>
          <p:spPr>
            <a:xfrm>
              <a:off x="598488" y="2616200"/>
              <a:ext cx="444600" cy="376200"/>
            </a:xfrm>
            <a:custGeom>
              <a:avLst/>
              <a:gdLst/>
              <a:ahLst/>
              <a:cxnLst/>
              <a:rect l="l" t="t" r="r" b="b"/>
              <a:pathLst>
                <a:path w="120000" h="120000" extrusionOk="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5"/>
            <p:cNvSpPr/>
            <p:nvPr/>
          </p:nvSpPr>
          <p:spPr>
            <a:xfrm>
              <a:off x="1476375" y="2262188"/>
              <a:ext cx="176100" cy="723900"/>
            </a:xfrm>
            <a:custGeom>
              <a:avLst/>
              <a:gdLst/>
              <a:ahLst/>
              <a:cxnLst/>
              <a:rect l="l" t="t" r="r" b="b"/>
              <a:pathLst>
                <a:path w="120000" h="120000" extrusionOk="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5"/>
            <p:cNvSpPr/>
            <p:nvPr/>
          </p:nvSpPr>
          <p:spPr>
            <a:xfrm>
              <a:off x="207963" y="855663"/>
              <a:ext cx="711300" cy="1701900"/>
            </a:xfrm>
            <a:custGeom>
              <a:avLst/>
              <a:gdLst/>
              <a:ahLst/>
              <a:cxnLst/>
              <a:rect l="l" t="t" r="r" b="b"/>
              <a:pathLst>
                <a:path w="120000" h="120000" extrusionOk="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 name="Google Shape;99;p5"/>
          <p:cNvGrpSpPr/>
          <p:nvPr/>
        </p:nvGrpSpPr>
        <p:grpSpPr>
          <a:xfrm>
            <a:off x="7106138" y="2674863"/>
            <a:ext cx="1551087" cy="2468625"/>
            <a:chOff x="715963" y="3538538"/>
            <a:chExt cx="1551087" cy="2468625"/>
          </a:xfrm>
        </p:grpSpPr>
        <p:sp>
          <p:nvSpPr>
            <p:cNvPr id="100" name="Google Shape;100;p5"/>
            <p:cNvSpPr/>
            <p:nvPr/>
          </p:nvSpPr>
          <p:spPr>
            <a:xfrm>
              <a:off x="785813" y="4429125"/>
              <a:ext cx="15900" cy="33300"/>
            </a:xfrm>
            <a:custGeom>
              <a:avLst/>
              <a:gdLst/>
              <a:ahLst/>
              <a:cxnLst/>
              <a:rect l="l" t="t" r="r" b="b"/>
              <a:pathLst>
                <a:path w="120000" h="120000" extrusionOk="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5"/>
            <p:cNvSpPr/>
            <p:nvPr/>
          </p:nvSpPr>
          <p:spPr>
            <a:xfrm>
              <a:off x="817563" y="4429125"/>
              <a:ext cx="15900" cy="33300"/>
            </a:xfrm>
            <a:custGeom>
              <a:avLst/>
              <a:gdLst/>
              <a:ahLst/>
              <a:cxnLst/>
              <a:rect l="l" t="t" r="r" b="b"/>
              <a:pathLst>
                <a:path w="120000" h="120000" extrusionOk="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5"/>
            <p:cNvSpPr/>
            <p:nvPr/>
          </p:nvSpPr>
          <p:spPr>
            <a:xfrm>
              <a:off x="715963" y="4392613"/>
              <a:ext cx="187200" cy="401700"/>
            </a:xfrm>
            <a:custGeom>
              <a:avLst/>
              <a:gdLst/>
              <a:ahLst/>
              <a:cxnLst/>
              <a:rect l="l" t="t" r="r" b="b"/>
              <a:pathLst>
                <a:path w="120000" h="120000" extrusionOk="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5"/>
            <p:cNvSpPr/>
            <p:nvPr/>
          </p:nvSpPr>
          <p:spPr>
            <a:xfrm>
              <a:off x="758825" y="4521200"/>
              <a:ext cx="101700" cy="27000"/>
            </a:xfrm>
            <a:custGeom>
              <a:avLst/>
              <a:gdLst/>
              <a:ahLst/>
              <a:cxnLst/>
              <a:rect l="l" t="t" r="r" b="b"/>
              <a:pathLst>
                <a:path w="120000" h="120000" extrusionOk="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5"/>
            <p:cNvSpPr/>
            <p:nvPr/>
          </p:nvSpPr>
          <p:spPr>
            <a:xfrm>
              <a:off x="1293813" y="4230688"/>
              <a:ext cx="523800" cy="371400"/>
            </a:xfrm>
            <a:custGeom>
              <a:avLst/>
              <a:gdLst/>
              <a:ahLst/>
              <a:cxnLst/>
              <a:rect l="l" t="t" r="r" b="b"/>
              <a:pathLst>
                <a:path w="120000" h="120000" extrusionOk="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5"/>
            <p:cNvSpPr/>
            <p:nvPr/>
          </p:nvSpPr>
          <p:spPr>
            <a:xfrm>
              <a:off x="1106488" y="3538538"/>
              <a:ext cx="936600" cy="1255800"/>
            </a:xfrm>
            <a:custGeom>
              <a:avLst/>
              <a:gdLst/>
              <a:ahLst/>
              <a:cxnLst/>
              <a:rect l="l" t="t" r="r" b="b"/>
              <a:pathLst>
                <a:path w="120000" h="120000" extrusionOk="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5"/>
            <p:cNvSpPr/>
            <p:nvPr/>
          </p:nvSpPr>
          <p:spPr>
            <a:xfrm>
              <a:off x="1293813" y="3748088"/>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5"/>
            <p:cNvSpPr/>
            <p:nvPr/>
          </p:nvSpPr>
          <p:spPr>
            <a:xfrm>
              <a:off x="1293813" y="3919538"/>
              <a:ext cx="250800" cy="27000"/>
            </a:xfrm>
            <a:custGeom>
              <a:avLst/>
              <a:gdLst/>
              <a:ahLst/>
              <a:cxnLst/>
              <a:rect l="l" t="t" r="r" b="b"/>
              <a:pathLst>
                <a:path w="120000" h="120000" extrusionOk="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5"/>
            <p:cNvSpPr/>
            <p:nvPr/>
          </p:nvSpPr>
          <p:spPr>
            <a:xfrm>
              <a:off x="1325563" y="4048125"/>
              <a:ext cx="480900" cy="301500"/>
            </a:xfrm>
            <a:custGeom>
              <a:avLst/>
              <a:gdLst/>
              <a:ahLst/>
              <a:cxnLst/>
              <a:rect l="l" t="t" r="r" b="b"/>
              <a:pathLst>
                <a:path w="120000" h="120000" extrusionOk="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5"/>
            <p:cNvSpPr/>
            <p:nvPr/>
          </p:nvSpPr>
          <p:spPr>
            <a:xfrm>
              <a:off x="1293813" y="3833813"/>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5"/>
            <p:cNvSpPr/>
            <p:nvPr/>
          </p:nvSpPr>
          <p:spPr>
            <a:xfrm>
              <a:off x="1555750" y="4462463"/>
              <a:ext cx="711300" cy="1544700"/>
            </a:xfrm>
            <a:custGeom>
              <a:avLst/>
              <a:gdLst/>
              <a:ahLst/>
              <a:cxnLst/>
              <a:rect l="l" t="t" r="r" b="b"/>
              <a:pathLst>
                <a:path w="120000" h="120000" extrusionOk="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71184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2AA9E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86975"/>
            <a:ext cx="51387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1pPr>
            <a:lvl2pPr lvl="1">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2pPr>
            <a:lvl3pPr lvl="2">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3pPr>
            <a:lvl4pPr lvl="3">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4pPr>
            <a:lvl5pPr lvl="4">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5pPr>
            <a:lvl6pPr lvl="5">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6pPr>
            <a:lvl7pPr lvl="6">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7pPr>
            <a:lvl8pPr lvl="7">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8pPr>
            <a:lvl9pPr lvl="8">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9pPr>
          </a:lstStyle>
          <a:p>
            <a:endParaRPr/>
          </a:p>
        </p:txBody>
      </p:sp>
      <p:sp>
        <p:nvSpPr>
          <p:cNvPr id="7" name="Google Shape;7;p1"/>
          <p:cNvSpPr txBox="1">
            <a:spLocks noGrp="1"/>
          </p:cNvSpPr>
          <p:nvPr>
            <p:ph type="body" idx="1"/>
          </p:nvPr>
        </p:nvSpPr>
        <p:spPr>
          <a:xfrm>
            <a:off x="457200" y="1657350"/>
            <a:ext cx="5138700" cy="31809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A5B0FE"/>
              </a:buClr>
              <a:buSzPts val="2400"/>
              <a:buFont typeface="Barlow Light"/>
              <a:buChar char="▹"/>
              <a:defRPr sz="2400">
                <a:latin typeface="Barlow Light"/>
                <a:ea typeface="Barlow Light"/>
                <a:cs typeface="Barlow Light"/>
                <a:sym typeface="Barlow Light"/>
              </a:defRPr>
            </a:lvl1pPr>
            <a:lvl2pPr marL="914400" lvl="1" indent="-381000">
              <a:spcBef>
                <a:spcPts val="0"/>
              </a:spcBef>
              <a:spcAft>
                <a:spcPts val="0"/>
              </a:spcAft>
              <a:buClr>
                <a:srgbClr val="A5B0FE"/>
              </a:buClr>
              <a:buSzPts val="2400"/>
              <a:buFont typeface="Barlow Light"/>
              <a:buChar char="￭"/>
              <a:defRPr sz="2400">
                <a:latin typeface="Barlow Light"/>
                <a:ea typeface="Barlow Light"/>
                <a:cs typeface="Barlow Light"/>
                <a:sym typeface="Barlow Light"/>
              </a:defRPr>
            </a:lvl2pPr>
            <a:lvl3pPr marL="1371600" lvl="2" indent="-381000">
              <a:spcBef>
                <a:spcPts val="0"/>
              </a:spcBef>
              <a:spcAft>
                <a:spcPts val="0"/>
              </a:spcAft>
              <a:buClr>
                <a:srgbClr val="A5B0FE"/>
              </a:buClr>
              <a:buSzPts val="2400"/>
              <a:buFont typeface="Barlow Light"/>
              <a:buChar char="⬝"/>
              <a:defRPr sz="2400">
                <a:latin typeface="Barlow Light"/>
                <a:ea typeface="Barlow Light"/>
                <a:cs typeface="Barlow Light"/>
                <a:sym typeface="Barlow Light"/>
              </a:defRPr>
            </a:lvl3pPr>
            <a:lvl4pPr marL="1828800" lvl="3" indent="-381000">
              <a:spcBef>
                <a:spcPts val="0"/>
              </a:spcBef>
              <a:spcAft>
                <a:spcPts val="0"/>
              </a:spcAft>
              <a:buSzPts val="2400"/>
              <a:buFont typeface="Barlow Light"/>
              <a:buChar char="●"/>
              <a:defRPr sz="2400">
                <a:latin typeface="Barlow Light"/>
                <a:ea typeface="Barlow Light"/>
                <a:cs typeface="Barlow Light"/>
                <a:sym typeface="Barlow Light"/>
              </a:defRPr>
            </a:lvl4pPr>
            <a:lvl5pPr marL="2286000" lvl="4" indent="-381000">
              <a:spcBef>
                <a:spcPts val="0"/>
              </a:spcBef>
              <a:spcAft>
                <a:spcPts val="0"/>
              </a:spcAft>
              <a:buSzPts val="2400"/>
              <a:buFont typeface="Barlow Light"/>
              <a:buChar char="○"/>
              <a:defRPr sz="2400">
                <a:latin typeface="Barlow Light"/>
                <a:ea typeface="Barlow Light"/>
                <a:cs typeface="Barlow Light"/>
                <a:sym typeface="Barlow Light"/>
              </a:defRPr>
            </a:lvl5pPr>
            <a:lvl6pPr marL="2743200" lvl="5" indent="-381000">
              <a:spcBef>
                <a:spcPts val="0"/>
              </a:spcBef>
              <a:spcAft>
                <a:spcPts val="0"/>
              </a:spcAft>
              <a:buSzPts val="2400"/>
              <a:buFont typeface="Barlow Light"/>
              <a:buChar char="■"/>
              <a:defRPr sz="2400">
                <a:latin typeface="Barlow Light"/>
                <a:ea typeface="Barlow Light"/>
                <a:cs typeface="Barlow Light"/>
                <a:sym typeface="Barlow Light"/>
              </a:defRPr>
            </a:lvl6pPr>
            <a:lvl7pPr marL="3200400" lvl="6" indent="-381000">
              <a:spcBef>
                <a:spcPts val="0"/>
              </a:spcBef>
              <a:spcAft>
                <a:spcPts val="0"/>
              </a:spcAft>
              <a:buSzPts val="2400"/>
              <a:buFont typeface="Barlow Light"/>
              <a:buChar char="●"/>
              <a:defRPr sz="2400">
                <a:latin typeface="Barlow Light"/>
                <a:ea typeface="Barlow Light"/>
                <a:cs typeface="Barlow Light"/>
                <a:sym typeface="Barlow Light"/>
              </a:defRPr>
            </a:lvl7pPr>
            <a:lvl8pPr marL="3657600" lvl="7" indent="-381000">
              <a:spcBef>
                <a:spcPts val="0"/>
              </a:spcBef>
              <a:spcAft>
                <a:spcPts val="0"/>
              </a:spcAft>
              <a:buSzPts val="2400"/>
              <a:buFont typeface="Barlow Light"/>
              <a:buChar char="○"/>
              <a:defRPr sz="2400">
                <a:latin typeface="Barlow Light"/>
                <a:ea typeface="Barlow Light"/>
                <a:cs typeface="Barlow Light"/>
                <a:sym typeface="Barlow Light"/>
              </a:defRPr>
            </a:lvl8pPr>
            <a:lvl9pPr marL="4114800" lvl="8" indent="-381000">
              <a:spcBef>
                <a:spcPts val="0"/>
              </a:spcBef>
              <a:spcAft>
                <a:spcPts val="0"/>
              </a:spcAft>
              <a:buSzPts val="2400"/>
              <a:buFont typeface="Barlow Light"/>
              <a:buChar char="■"/>
              <a:defRPr sz="2400">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8808000" y="2208175"/>
            <a:ext cx="336000" cy="7272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Barlow"/>
                <a:ea typeface="Barlow"/>
                <a:cs typeface="Barlow"/>
                <a:sym typeface="Barlow"/>
              </a:defRPr>
            </a:lvl1pPr>
            <a:lvl2pPr lvl="1" algn="ctr">
              <a:buNone/>
              <a:defRPr sz="1000">
                <a:solidFill>
                  <a:srgbClr val="FFFFFF"/>
                </a:solidFill>
                <a:latin typeface="Barlow"/>
                <a:ea typeface="Barlow"/>
                <a:cs typeface="Barlow"/>
                <a:sym typeface="Barlow"/>
              </a:defRPr>
            </a:lvl2pPr>
            <a:lvl3pPr lvl="2" algn="ctr">
              <a:buNone/>
              <a:defRPr sz="1000">
                <a:solidFill>
                  <a:srgbClr val="FFFFFF"/>
                </a:solidFill>
                <a:latin typeface="Barlow"/>
                <a:ea typeface="Barlow"/>
                <a:cs typeface="Barlow"/>
                <a:sym typeface="Barlow"/>
              </a:defRPr>
            </a:lvl3pPr>
            <a:lvl4pPr lvl="3" algn="ctr">
              <a:buNone/>
              <a:defRPr sz="1000">
                <a:solidFill>
                  <a:srgbClr val="FFFFFF"/>
                </a:solidFill>
                <a:latin typeface="Barlow"/>
                <a:ea typeface="Barlow"/>
                <a:cs typeface="Barlow"/>
                <a:sym typeface="Barlow"/>
              </a:defRPr>
            </a:lvl4pPr>
            <a:lvl5pPr lvl="4" algn="ctr">
              <a:buNone/>
              <a:defRPr sz="1000">
                <a:solidFill>
                  <a:srgbClr val="FFFFFF"/>
                </a:solidFill>
                <a:latin typeface="Barlow"/>
                <a:ea typeface="Barlow"/>
                <a:cs typeface="Barlow"/>
                <a:sym typeface="Barlow"/>
              </a:defRPr>
            </a:lvl5pPr>
            <a:lvl6pPr lvl="5" algn="ctr">
              <a:buNone/>
              <a:defRPr sz="1000">
                <a:solidFill>
                  <a:srgbClr val="FFFFFF"/>
                </a:solidFill>
                <a:latin typeface="Barlow"/>
                <a:ea typeface="Barlow"/>
                <a:cs typeface="Barlow"/>
                <a:sym typeface="Barlow"/>
              </a:defRPr>
            </a:lvl6pPr>
            <a:lvl7pPr lvl="6" algn="ctr">
              <a:buNone/>
              <a:defRPr sz="1000">
                <a:solidFill>
                  <a:srgbClr val="FFFFFF"/>
                </a:solidFill>
                <a:latin typeface="Barlow"/>
                <a:ea typeface="Barlow"/>
                <a:cs typeface="Barlow"/>
                <a:sym typeface="Barlow"/>
              </a:defRPr>
            </a:lvl7pPr>
            <a:lvl8pPr lvl="7" algn="ctr">
              <a:buNone/>
              <a:defRPr sz="1000">
                <a:solidFill>
                  <a:srgbClr val="FFFFFF"/>
                </a:solidFill>
                <a:latin typeface="Barlow"/>
                <a:ea typeface="Barlow"/>
                <a:cs typeface="Barlow"/>
                <a:sym typeface="Barlow"/>
              </a:defRPr>
            </a:lvl8pPr>
            <a:lvl9pPr lvl="8" algn="ctr">
              <a:buNone/>
              <a:defRPr sz="1000">
                <a:solidFill>
                  <a:srgbClr val="FFFFFF"/>
                </a:solidFill>
                <a:latin typeface="Barlow"/>
                <a:ea typeface="Barlow"/>
                <a:cs typeface="Barlow"/>
                <a:sym typeface="Barlow"/>
              </a:defRPr>
            </a:lvl9pPr>
          </a:lstStyle>
          <a:p>
            <a:pPr marL="0" lvl="0" indent="0" algn="ct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6" r:id="rId6"/>
    <p:sldLayoutId id="2147483657" r:id="rId7"/>
    <p:sldLayoutId id="2147483658" r:id="rId8"/>
    <p:sldLayoutId id="2147483660" r:id="rId9"/>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gisterio.com.co/libro/pedagogias-esteticas-contemporaneas"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3"/>
          <p:cNvSpPr txBox="1">
            <a:spLocks noGrp="1"/>
          </p:cNvSpPr>
          <p:nvPr>
            <p:ph type="ctrTitle"/>
          </p:nvPr>
        </p:nvSpPr>
        <p:spPr>
          <a:xfrm>
            <a:off x="2204155" y="3164047"/>
            <a:ext cx="48990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CO" sz="3200" b="1" dirty="0"/>
              <a:t>Relaciones entre </a:t>
            </a:r>
            <a:br>
              <a:rPr lang="es-CO" sz="3200" b="1" dirty="0"/>
            </a:br>
            <a:r>
              <a:rPr lang="es-CO" sz="3200" b="1" dirty="0"/>
              <a:t>el arte y la ciencia</a:t>
            </a:r>
            <a:br>
              <a:rPr lang="es-CO" sz="3200" b="1" dirty="0"/>
            </a:br>
            <a:r>
              <a:rPr lang="es-CO" sz="3200" b="1" dirty="0"/>
              <a:t/>
            </a:r>
            <a:br>
              <a:rPr lang="es-CO" sz="3200" b="1" dirty="0"/>
            </a:br>
            <a:r>
              <a:rPr lang="es-CO" sz="3200" b="1" dirty="0"/>
              <a:t>2018 </a:t>
            </a:r>
            <a:endParaRPr sz="3200" b="1" dirty="0"/>
          </a:p>
        </p:txBody>
      </p:sp>
      <p:pic>
        <p:nvPicPr>
          <p:cNvPr id="6" name="Imagen 5">
            <a:extLst>
              <a:ext uri="{FF2B5EF4-FFF2-40B4-BE49-F238E27FC236}">
                <a16:creationId xmlns:a16="http://schemas.microsoft.com/office/drawing/2014/main" id="{C42B3D67-8C67-4E46-B8A9-204170E9883F}"/>
              </a:ext>
            </a:extLst>
          </p:cNvPr>
          <p:cNvPicPr>
            <a:picLocks noChangeAspect="1"/>
          </p:cNvPicPr>
          <p:nvPr/>
        </p:nvPicPr>
        <p:blipFill>
          <a:blip r:embed="rId3"/>
          <a:stretch>
            <a:fillRect/>
          </a:stretch>
        </p:blipFill>
        <p:spPr>
          <a:xfrm>
            <a:off x="3189514" y="1371600"/>
            <a:ext cx="2928282" cy="10940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5"/>
          <p:cNvSpPr txBox="1">
            <a:spLocks noGrp="1"/>
          </p:cNvSpPr>
          <p:nvPr>
            <p:ph type="title"/>
          </p:nvPr>
        </p:nvSpPr>
        <p:spPr>
          <a:xfrm>
            <a:off x="135813" y="254466"/>
            <a:ext cx="5138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CO" dirty="0"/>
              <a:t>El bello caos de las estrellas danzantes</a:t>
            </a:r>
            <a:endParaRPr dirty="0"/>
          </a:p>
        </p:txBody>
      </p:sp>
      <p:sp>
        <p:nvSpPr>
          <p:cNvPr id="337" name="Google Shape;337;p25"/>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4098" name="Picture 2" descr="Resultado de imagen para intel d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13" y="1111866"/>
            <a:ext cx="3136545" cy="15761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graffiti research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072" y="2763982"/>
            <a:ext cx="3021445" cy="22660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13" y="2928018"/>
            <a:ext cx="2584015" cy="193801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gen para mapping 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2958" y="1111866"/>
            <a:ext cx="2286856" cy="1576114"/>
          </a:xfrm>
          <a:prstGeom prst="rect">
            <a:avLst/>
          </a:prstGeom>
          <a:noFill/>
          <a:extLst>
            <a:ext uri="{909E8E84-426E-40DD-AFC4-6F175D3DCCD1}">
              <a14:hiddenFill xmlns:a14="http://schemas.microsoft.com/office/drawing/2010/main">
                <a:solidFill>
                  <a:srgbClr val="FFFFFF"/>
                </a:solidFill>
              </a14:hiddenFill>
            </a:ext>
          </a:extLst>
        </p:spPr>
      </p:pic>
      <p:sp>
        <p:nvSpPr>
          <p:cNvPr id="22" name="Elipse 21"/>
          <p:cNvSpPr/>
          <p:nvPr/>
        </p:nvSpPr>
        <p:spPr>
          <a:xfrm>
            <a:off x="5739814" y="86368"/>
            <a:ext cx="168098" cy="1680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13273" cy="5181058"/>
          </a:xfrm>
          <a:prstGeom prst="rect">
            <a:avLst/>
          </a:prstGeom>
        </p:spPr>
      </p:pic>
      <p:sp>
        <p:nvSpPr>
          <p:cNvPr id="358" name="Google Shape;358;p26"/>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sp>
        <p:nvSpPr>
          <p:cNvPr id="356" name="Google Shape;356;p26"/>
          <p:cNvSpPr txBox="1">
            <a:spLocks noGrp="1"/>
          </p:cNvSpPr>
          <p:nvPr>
            <p:ph type="title"/>
          </p:nvPr>
        </p:nvSpPr>
        <p:spPr>
          <a:xfrm>
            <a:off x="480550" y="81284"/>
            <a:ext cx="5138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CO" dirty="0"/>
              <a:t>Susurros </a:t>
            </a:r>
            <a:r>
              <a:rPr lang="en" dirty="0"/>
              <a:t> </a:t>
            </a:r>
            <a:endParaRPr dirty="0"/>
          </a:p>
        </p:txBody>
      </p:sp>
      <p:sp>
        <p:nvSpPr>
          <p:cNvPr id="6" name="Google Shape;281;p19"/>
          <p:cNvSpPr txBox="1">
            <a:spLocks/>
          </p:cNvSpPr>
          <p:nvPr/>
        </p:nvSpPr>
        <p:spPr>
          <a:xfrm>
            <a:off x="741217" y="3951877"/>
            <a:ext cx="8593255"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1pPr>
            <a:lvl2pPr marL="914400" marR="0" lvl="1"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2pPr>
            <a:lvl3pPr marL="1371600" marR="0" lvl="2" indent="-381000" algn="l" rtl="0">
              <a:lnSpc>
                <a:spcPct val="100000"/>
              </a:lnSpc>
              <a:spcBef>
                <a:spcPts val="0"/>
              </a:spcBef>
              <a:spcAft>
                <a:spcPts val="0"/>
              </a:spcAft>
              <a:buClr>
                <a:srgbClr val="A5B0FE"/>
              </a:buClr>
              <a:buSzPts val="2400"/>
              <a:buFont typeface="Barlow Light"/>
              <a:buChar char="⬝"/>
              <a:defRPr sz="2400" b="0" i="0" u="none" strike="noStrike" cap="none">
                <a:solidFill>
                  <a:srgbClr val="000000"/>
                </a:solidFill>
                <a:latin typeface="Barlow Light"/>
                <a:ea typeface="Barlow Light"/>
                <a:cs typeface="Barlow Light"/>
                <a:sym typeface="Barlow Light"/>
              </a:defRPr>
            </a:lvl3pPr>
            <a:lvl4pPr marL="1828800" marR="0" lvl="3"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4pPr>
            <a:lvl5pPr marL="2286000" marR="0" lvl="4"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5pPr>
            <a:lvl6pPr marL="2743200" marR="0" lvl="5"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6pPr>
            <a:lvl7pPr marL="3200400" marR="0" lvl="6"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7pPr>
            <a:lvl8pPr marL="3657600" marR="0" lvl="7"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8pPr>
            <a:lvl9pPr marL="4114800" marR="0" lvl="8" indent="-381000" algn="l" rtl="0">
              <a:lnSpc>
                <a:spcPct val="100000"/>
              </a:lnSpc>
              <a:spcBef>
                <a:spcPts val="0"/>
              </a:spcBef>
              <a:spcAft>
                <a:spcPts val="0"/>
              </a:spcAft>
              <a:buClr>
                <a:srgbClr val="000000"/>
              </a:buClr>
              <a:buSzPts val="2400"/>
              <a:buFont typeface="Barlow Light"/>
              <a:buChar char="■"/>
              <a:defRPr sz="2400" b="0" i="0" u="none" strike="noStrike" cap="none">
                <a:solidFill>
                  <a:srgbClr val="000000"/>
                </a:solidFill>
                <a:latin typeface="Barlow Light"/>
                <a:ea typeface="Barlow Light"/>
                <a:cs typeface="Barlow Light"/>
                <a:sym typeface="Barlow Light"/>
              </a:defRPr>
            </a:lvl9pPr>
          </a:lstStyle>
          <a:p>
            <a:pPr marL="0" indent="0">
              <a:buNone/>
            </a:pPr>
            <a:r>
              <a:rPr lang="es-CO" sz="900" b="1" dirty="0">
                <a:solidFill>
                  <a:schemeClr val="bg1"/>
                </a:solidFill>
              </a:rPr>
              <a:t>"</a:t>
            </a:r>
            <a:r>
              <a:rPr lang="es-CO" sz="900" b="1" dirty="0" err="1">
                <a:solidFill>
                  <a:schemeClr val="bg1"/>
                </a:solidFill>
              </a:rPr>
              <a:t>Refik</a:t>
            </a:r>
            <a:r>
              <a:rPr lang="es-CO" sz="900" b="1" dirty="0">
                <a:solidFill>
                  <a:schemeClr val="bg1"/>
                </a:solidFill>
              </a:rPr>
              <a:t> </a:t>
            </a:r>
            <a:r>
              <a:rPr lang="es-CO" sz="900" b="1" dirty="0" err="1">
                <a:solidFill>
                  <a:schemeClr val="bg1"/>
                </a:solidFill>
              </a:rPr>
              <a:t>Anadol</a:t>
            </a:r>
            <a:r>
              <a:rPr lang="es-CO" sz="900" b="1" dirty="0">
                <a:solidFill>
                  <a:schemeClr val="bg1"/>
                </a:solidFill>
              </a:rPr>
              <a:t> reúne datos sobre los mecanismos neuronales del control cognitivo de un EEG (electroencefalograma) que mide los cambios en la actividad de las ondas cerebrales y proporciona evidencia de cómo funciona el cerebro a lo largo del tiempo" , explica una declaración en el sitio web del artista. ' Estos conjuntos de datos constituyen los bloques de construcción para los algoritmos únicos que el artista necesita para las estructuras visuales multidimensionales en exhibición'.</a:t>
            </a:r>
            <a:endParaRPr lang="es-CO" sz="300" b="1" dirty="0">
              <a:solidFill>
                <a:schemeClr val="bg1"/>
              </a:solidFill>
            </a:endParaRPr>
          </a:p>
        </p:txBody>
      </p:sp>
      <p:sp>
        <p:nvSpPr>
          <p:cNvPr id="8" name="Elipse 7"/>
          <p:cNvSpPr/>
          <p:nvPr/>
        </p:nvSpPr>
        <p:spPr>
          <a:xfrm>
            <a:off x="573119" y="908727"/>
            <a:ext cx="168098" cy="1680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9"/>
          <p:cNvSpPr txBox="1">
            <a:spLocks noGrp="1"/>
          </p:cNvSpPr>
          <p:nvPr>
            <p:ph type="ctrTitle" idx="4294967295"/>
          </p:nvPr>
        </p:nvSpPr>
        <p:spPr>
          <a:xfrm>
            <a:off x="220582" y="287808"/>
            <a:ext cx="4905600" cy="894900"/>
          </a:xfrm>
          <a:prstGeom prst="rect">
            <a:avLst/>
          </a:prstGeom>
        </p:spPr>
        <p:txBody>
          <a:bodyPr spcFirstLastPara="1" wrap="square" lIns="91425" tIns="91425" rIns="91425" bIns="91425" anchor="b" anchorCtr="0">
            <a:noAutofit/>
          </a:bodyPr>
          <a:lstStyle/>
          <a:p>
            <a:pPr lvl="0"/>
            <a:r>
              <a:rPr lang="es-CO" sz="4800" dirty="0">
                <a:solidFill>
                  <a:schemeClr val="accent1">
                    <a:lumMod val="60000"/>
                    <a:lumOff val="40000"/>
                  </a:schemeClr>
                </a:solidFill>
              </a:rPr>
              <a:t>Z</a:t>
            </a:r>
            <a:r>
              <a:rPr lang="en" sz="4800" dirty="0">
                <a:solidFill>
                  <a:schemeClr val="accent1">
                    <a:lumMod val="60000"/>
                    <a:lumOff val="40000"/>
                  </a:schemeClr>
                </a:solidFill>
              </a:rPr>
              <a:t>ika</a:t>
            </a:r>
            <a:br>
              <a:rPr lang="en" sz="4800" dirty="0">
                <a:solidFill>
                  <a:schemeClr val="accent1">
                    <a:lumMod val="60000"/>
                    <a:lumOff val="40000"/>
                  </a:schemeClr>
                </a:solidFill>
              </a:rPr>
            </a:br>
            <a:r>
              <a:rPr lang="es-CO" sz="900" dirty="0">
                <a:solidFill>
                  <a:schemeClr val="accent1">
                    <a:lumMod val="60000"/>
                    <a:lumOff val="40000"/>
                  </a:schemeClr>
                </a:solidFill>
              </a:rPr>
              <a:t>https://www.visual-science.com/projects/</a:t>
            </a:r>
            <a:endParaRPr sz="4800" dirty="0">
              <a:solidFill>
                <a:schemeClr val="accent1">
                  <a:lumMod val="60000"/>
                  <a:lumOff val="40000"/>
                </a:schemeClr>
              </a:solidFill>
            </a:endParaRPr>
          </a:p>
        </p:txBody>
      </p:sp>
      <p:grpSp>
        <p:nvGrpSpPr>
          <p:cNvPr id="391" name="Google Shape;391;p29"/>
          <p:cNvGrpSpPr/>
          <p:nvPr/>
        </p:nvGrpSpPr>
        <p:grpSpPr>
          <a:xfrm flipH="1">
            <a:off x="5428" y="2922103"/>
            <a:ext cx="2792552" cy="2221397"/>
            <a:chOff x="9925050" y="4203700"/>
            <a:chExt cx="2267050" cy="1803375"/>
          </a:xfrm>
        </p:grpSpPr>
        <p:sp>
          <p:nvSpPr>
            <p:cNvPr id="392" name="Google Shape;392;p29"/>
            <p:cNvSpPr/>
            <p:nvPr/>
          </p:nvSpPr>
          <p:spPr>
            <a:xfrm>
              <a:off x="11336338" y="4922838"/>
              <a:ext cx="139800" cy="119100"/>
            </a:xfrm>
            <a:custGeom>
              <a:avLst/>
              <a:gdLst/>
              <a:ahLst/>
              <a:cxnLst/>
              <a:rect l="l" t="t" r="r" b="b"/>
              <a:pathLst>
                <a:path w="120000" h="120000" extrusionOk="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29"/>
            <p:cNvSpPr/>
            <p:nvPr/>
          </p:nvSpPr>
          <p:spPr>
            <a:xfrm>
              <a:off x="11137900" y="4498975"/>
              <a:ext cx="1054200" cy="1508100"/>
            </a:xfrm>
            <a:custGeom>
              <a:avLst/>
              <a:gdLst/>
              <a:ahLst/>
              <a:cxnLst/>
              <a:rect l="l" t="t" r="r" b="b"/>
              <a:pathLst>
                <a:path w="120000" h="120000" extrusionOk="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29"/>
            <p:cNvSpPr/>
            <p:nvPr/>
          </p:nvSpPr>
          <p:spPr>
            <a:xfrm>
              <a:off x="9925050" y="4203700"/>
              <a:ext cx="1133400" cy="1073100"/>
            </a:xfrm>
            <a:custGeom>
              <a:avLst/>
              <a:gdLst/>
              <a:ahLst/>
              <a:cxnLst/>
              <a:rect l="l" t="t" r="r" b="b"/>
              <a:pathLst>
                <a:path w="120000" h="120000" extrusionOk="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29"/>
            <p:cNvSpPr/>
            <p:nvPr/>
          </p:nvSpPr>
          <p:spPr>
            <a:xfrm>
              <a:off x="10421938" y="4832350"/>
              <a:ext cx="139800" cy="27000"/>
            </a:xfrm>
            <a:custGeom>
              <a:avLst/>
              <a:gdLst/>
              <a:ahLst/>
              <a:cxnLst/>
              <a:rect l="l" t="t" r="r" b="b"/>
              <a:pathLst>
                <a:path w="120000" h="120000" extrusionOk="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29"/>
            <p:cNvSpPr/>
            <p:nvPr/>
          </p:nvSpPr>
          <p:spPr>
            <a:xfrm>
              <a:off x="10421938" y="4875213"/>
              <a:ext cx="139800" cy="20700"/>
            </a:xfrm>
            <a:custGeom>
              <a:avLst/>
              <a:gdLst/>
              <a:ahLst/>
              <a:cxnLst/>
              <a:rect l="l" t="t" r="r" b="b"/>
              <a:pathLst>
                <a:path w="120000" h="120000" extrusionOk="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29"/>
            <p:cNvSpPr/>
            <p:nvPr/>
          </p:nvSpPr>
          <p:spPr>
            <a:xfrm>
              <a:off x="10442575" y="4913313"/>
              <a:ext cx="96900" cy="25500"/>
            </a:xfrm>
            <a:custGeom>
              <a:avLst/>
              <a:gdLst/>
              <a:ahLst/>
              <a:cxnLst/>
              <a:rect l="l" t="t" r="r" b="b"/>
              <a:pathLst>
                <a:path w="120000" h="120000" extrusionOk="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29"/>
            <p:cNvSpPr/>
            <p:nvPr/>
          </p:nvSpPr>
          <p:spPr>
            <a:xfrm>
              <a:off x="10480675" y="4333875"/>
              <a:ext cx="22200" cy="90600"/>
            </a:xfrm>
            <a:custGeom>
              <a:avLst/>
              <a:gdLst/>
              <a:ahLst/>
              <a:cxnLst/>
              <a:rect l="l" t="t" r="r" b="b"/>
              <a:pathLst>
                <a:path w="120000" h="120000" extrusionOk="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29"/>
            <p:cNvSpPr/>
            <p:nvPr/>
          </p:nvSpPr>
          <p:spPr>
            <a:xfrm>
              <a:off x="10679113" y="4602163"/>
              <a:ext cx="74700" cy="20700"/>
            </a:xfrm>
            <a:custGeom>
              <a:avLst/>
              <a:gdLst/>
              <a:ahLst/>
              <a:cxnLst/>
              <a:rect l="l" t="t" r="r" b="b"/>
              <a:pathLst>
                <a:path w="120000" h="120000" extrusionOk="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29"/>
            <p:cNvSpPr/>
            <p:nvPr/>
          </p:nvSpPr>
          <p:spPr>
            <a:xfrm>
              <a:off x="10229850" y="4602163"/>
              <a:ext cx="74700" cy="20700"/>
            </a:xfrm>
            <a:custGeom>
              <a:avLst/>
              <a:gdLst/>
              <a:ahLst/>
              <a:cxnLst/>
              <a:rect l="l" t="t" r="r" b="b"/>
              <a:pathLst>
                <a:path w="120000" h="120000" extrusionOk="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29"/>
            <p:cNvSpPr/>
            <p:nvPr/>
          </p:nvSpPr>
          <p:spPr>
            <a:xfrm>
              <a:off x="10282238" y="4402138"/>
              <a:ext cx="81000" cy="81000"/>
            </a:xfrm>
            <a:custGeom>
              <a:avLst/>
              <a:gdLst/>
              <a:ahLst/>
              <a:cxnLst/>
              <a:rect l="l" t="t" r="r" b="b"/>
              <a:pathLst>
                <a:path w="120000" h="120000" extrusionOk="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29"/>
            <p:cNvSpPr/>
            <p:nvPr/>
          </p:nvSpPr>
          <p:spPr>
            <a:xfrm>
              <a:off x="10620375" y="4402138"/>
              <a:ext cx="79500" cy="81000"/>
            </a:xfrm>
            <a:custGeom>
              <a:avLst/>
              <a:gdLst/>
              <a:ahLst/>
              <a:cxnLst/>
              <a:rect l="l" t="t" r="r" b="b"/>
              <a:pathLst>
                <a:path w="120000" h="120000" extrusionOk="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29"/>
            <p:cNvSpPr/>
            <p:nvPr/>
          </p:nvSpPr>
          <p:spPr>
            <a:xfrm>
              <a:off x="10347325" y="4478338"/>
              <a:ext cx="288900" cy="331800"/>
            </a:xfrm>
            <a:custGeom>
              <a:avLst/>
              <a:gdLst/>
              <a:ahLst/>
              <a:cxnLst/>
              <a:rect l="l" t="t" r="r" b="b"/>
              <a:pathLst>
                <a:path w="120000" h="120000" extrusionOk="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6146" name="Picture 2" descr="https://www.latimes.com/resizer/wZoXYUNcBSqCzs0eBVBI0Ip8u6A=/1400x0/arc-anglerfish-arc2-prod-tronc.s3.amazonaws.com/public/35DQLFSOCFAOLBYB4NKGOKX5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337" y="-22249"/>
            <a:ext cx="9177725" cy="51657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7" name="Google Shape;477;p35"/>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13</a:t>
            </a:fld>
            <a:endParaRPr/>
          </a:p>
        </p:txBody>
      </p:sp>
      <p:sp>
        <p:nvSpPr>
          <p:cNvPr id="478" name="Google Shape;478;p35"/>
          <p:cNvSpPr txBox="1">
            <a:spLocks noGrp="1"/>
          </p:cNvSpPr>
          <p:nvPr>
            <p:ph type="body" idx="4294967295"/>
          </p:nvPr>
        </p:nvSpPr>
        <p:spPr>
          <a:xfrm>
            <a:off x="193964" y="232866"/>
            <a:ext cx="2639290" cy="3742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s-CO" dirty="0">
                <a:solidFill>
                  <a:srgbClr val="A5B0FE"/>
                </a:solidFill>
                <a:latin typeface="Miriam Libre"/>
                <a:ea typeface="Miriam Libre"/>
                <a:cs typeface="Miriam Libre"/>
                <a:sym typeface="Miriam Libre"/>
              </a:rPr>
              <a:t>Pedagogías </a:t>
            </a:r>
          </a:p>
          <a:p>
            <a:pPr marL="0" lvl="0" indent="0" algn="l" rtl="0">
              <a:spcBef>
                <a:spcPts val="600"/>
              </a:spcBef>
              <a:spcAft>
                <a:spcPts val="0"/>
              </a:spcAft>
              <a:buNone/>
            </a:pPr>
            <a:r>
              <a:rPr lang="es-CO" dirty="0">
                <a:solidFill>
                  <a:srgbClr val="A5B0FE"/>
                </a:solidFill>
                <a:latin typeface="Miriam Libre"/>
                <a:ea typeface="Miriam Libre"/>
                <a:cs typeface="Miriam Libre"/>
                <a:sym typeface="Miriam Libre"/>
              </a:rPr>
              <a:t>Estéticas </a:t>
            </a:r>
          </a:p>
          <a:p>
            <a:pPr marL="0" lvl="0" indent="0" algn="l" rtl="0">
              <a:spcBef>
                <a:spcPts val="600"/>
              </a:spcBef>
              <a:spcAft>
                <a:spcPts val="0"/>
              </a:spcAft>
              <a:buNone/>
            </a:pPr>
            <a:r>
              <a:rPr lang="es-CO" dirty="0">
                <a:solidFill>
                  <a:srgbClr val="A5B0FE"/>
                </a:solidFill>
                <a:latin typeface="Miriam Libre"/>
                <a:ea typeface="Miriam Libre"/>
                <a:cs typeface="Miriam Libre"/>
                <a:sym typeface="Miriam Libre"/>
              </a:rPr>
              <a:t>contemporáneas</a:t>
            </a:r>
            <a:endParaRPr dirty="0">
              <a:solidFill>
                <a:srgbClr val="A5B0FE"/>
              </a:solidFill>
              <a:latin typeface="Miriam Libre"/>
              <a:ea typeface="Miriam Libre"/>
              <a:cs typeface="Miriam Libre"/>
              <a:sym typeface="Miriam Libre"/>
            </a:endParaRPr>
          </a:p>
          <a:p>
            <a:pPr marL="0" lvl="0" indent="0">
              <a:buNone/>
            </a:pPr>
            <a:r>
              <a:rPr lang="es-CO" sz="500" dirty="0">
                <a:hlinkClick r:id="rId3"/>
              </a:rPr>
              <a:t>https://www.magisterio.com.co/libro/pedagogias-esteticas-contemporaneas</a:t>
            </a:r>
            <a:endParaRPr lang="es-CO" sz="500" dirty="0"/>
          </a:p>
          <a:p>
            <a:pPr marL="76200" indent="0" fontAlgn="base">
              <a:buNone/>
            </a:pPr>
            <a:endParaRPr lang="es-CO" sz="800" dirty="0"/>
          </a:p>
          <a:p>
            <a:pPr marL="76200" indent="0" fontAlgn="base">
              <a:buNone/>
            </a:pPr>
            <a:endParaRPr lang="es-CO" sz="800" dirty="0"/>
          </a:p>
          <a:p>
            <a:pPr marL="76200" indent="0" fontAlgn="base">
              <a:buNone/>
            </a:pPr>
            <a:r>
              <a:rPr lang="es-CO" sz="800" dirty="0"/>
              <a:t>Pedagogías estéticas contemporáneas nos propone un nuevo punto de vista alrededor de la educación artística. Diez ensayos de maestros de arte, con un provocador discurso, comparten maneras innovadoras de interpretar el oficio del arte y la creatividad desde el pensamiento estético. Temas como las relaciones entre el arte y la creatividad científica, la enseñanza de la literatura, el reparto de lo sensible, el cine, la danza y la </a:t>
            </a:r>
            <a:r>
              <a:rPr lang="es-CO" sz="800" dirty="0" err="1"/>
              <a:t>arteterapia</a:t>
            </a:r>
            <a:r>
              <a:rPr lang="es-CO" sz="800" dirty="0"/>
              <a:t>, entre muchos otros, se desarrollan y tejen en el recorrido de esta publicación. Para todos aquellos interesados por la educación artística, consideramos que la percepción es en sí misma un proceso fundamental y cognitivo. Este libro fue concebido de una manera muy cuidadosa, pensando especialmente en los lectores, con el uso de un lenguaje claro y cuidadoso que le permitirá crear relaciones entre líneas del arte y líneas de la ciencia desde un razonamiento sensible.</a:t>
            </a:r>
          </a:p>
        </p:txBody>
      </p:sp>
      <p:pic>
        <p:nvPicPr>
          <p:cNvPr id="7172" name="Picture 4" descr="01 - 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472" y="173180"/>
            <a:ext cx="4369167" cy="482792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oogle Shape;540;p39"/>
          <p:cNvGrpSpPr/>
          <p:nvPr/>
        </p:nvGrpSpPr>
        <p:grpSpPr>
          <a:xfrm rot="10800000">
            <a:off x="3243007" y="3593098"/>
            <a:ext cx="1193271" cy="1550402"/>
            <a:chOff x="3357563" y="850900"/>
            <a:chExt cx="1882725" cy="2446200"/>
          </a:xfrm>
        </p:grpSpPr>
        <p:sp>
          <p:nvSpPr>
            <p:cNvPr id="9" name="Google Shape;541;p39"/>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542;p39"/>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543;p39"/>
            <p:cNvSpPr/>
            <p:nvPr/>
          </p:nvSpPr>
          <p:spPr>
            <a:xfrm>
              <a:off x="4829175" y="2943225"/>
              <a:ext cx="250800" cy="252300"/>
            </a:xfrm>
            <a:custGeom>
              <a:avLst/>
              <a:gdLst/>
              <a:ahLst/>
              <a:cxnLst/>
              <a:rect l="l" t="t" r="r" b="b"/>
              <a:pathLst>
                <a:path w="120000" h="120000" extrusionOk="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544;p39"/>
            <p:cNvSpPr/>
            <p:nvPr/>
          </p:nvSpPr>
          <p:spPr>
            <a:xfrm>
              <a:off x="4887913" y="2825750"/>
              <a:ext cx="250800" cy="252300"/>
            </a:xfrm>
            <a:custGeom>
              <a:avLst/>
              <a:gdLst/>
              <a:ahLst/>
              <a:cxnLst/>
              <a:rect l="l" t="t" r="r" b="b"/>
              <a:pathLst>
                <a:path w="120000" h="120000" extrusionOk="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545;p39"/>
            <p:cNvSpPr/>
            <p:nvPr/>
          </p:nvSpPr>
          <p:spPr>
            <a:xfrm>
              <a:off x="4770438" y="2825750"/>
              <a:ext cx="250800" cy="252300"/>
            </a:xfrm>
            <a:custGeom>
              <a:avLst/>
              <a:gdLst/>
              <a:ahLst/>
              <a:cxnLst/>
              <a:rect l="l" t="t" r="r" b="b"/>
              <a:pathLst>
                <a:path w="120000" h="120000" extrusionOk="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546;p39"/>
            <p:cNvSpPr/>
            <p:nvPr/>
          </p:nvSpPr>
          <p:spPr>
            <a:xfrm>
              <a:off x="4448175" y="1768475"/>
              <a:ext cx="577800" cy="579300"/>
            </a:xfrm>
            <a:custGeom>
              <a:avLst/>
              <a:gdLst/>
              <a:ahLst/>
              <a:cxnLst/>
              <a:rect l="l" t="t" r="r" b="b"/>
              <a:pathLst>
                <a:path w="120000" h="120000" extrusionOk="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547;p39"/>
            <p:cNvSpPr/>
            <p:nvPr/>
          </p:nvSpPr>
          <p:spPr>
            <a:xfrm>
              <a:off x="4829175" y="1779588"/>
              <a:ext cx="180900" cy="182700"/>
            </a:xfrm>
            <a:custGeom>
              <a:avLst/>
              <a:gdLst/>
              <a:ahLst/>
              <a:cxnLst/>
              <a:rect l="l" t="t" r="r" b="b"/>
              <a:pathLst>
                <a:path w="120000" h="120000" extrusionOk="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548;p39"/>
            <p:cNvSpPr/>
            <p:nvPr/>
          </p:nvSpPr>
          <p:spPr>
            <a:xfrm>
              <a:off x="4662488" y="2717800"/>
              <a:ext cx="577800" cy="579300"/>
            </a:xfrm>
            <a:custGeom>
              <a:avLst/>
              <a:gdLst/>
              <a:ahLst/>
              <a:cxnLst/>
              <a:rect l="l" t="t" r="r" b="b"/>
              <a:pathLst>
                <a:path w="120000" h="120000" extrusionOk="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549;p39"/>
            <p:cNvSpPr/>
            <p:nvPr/>
          </p:nvSpPr>
          <p:spPr>
            <a:xfrm>
              <a:off x="5048250" y="2733675"/>
              <a:ext cx="180900" cy="182700"/>
            </a:xfrm>
            <a:custGeom>
              <a:avLst/>
              <a:gdLst/>
              <a:ahLst/>
              <a:cxnLst/>
              <a:rect l="l" t="t" r="r" b="b"/>
              <a:pathLst>
                <a:path w="120000" h="120000" extrusionOk="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550;p39"/>
            <p:cNvSpPr/>
            <p:nvPr/>
          </p:nvSpPr>
          <p:spPr>
            <a:xfrm>
              <a:off x="4529138" y="2149475"/>
              <a:ext cx="379500" cy="81000"/>
            </a:xfrm>
            <a:custGeom>
              <a:avLst/>
              <a:gdLst/>
              <a:ahLst/>
              <a:cxnLst/>
              <a:rect l="l" t="t" r="r" b="b"/>
              <a:pathLst>
                <a:path w="120000" h="120000" extrusionOk="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551;p39"/>
            <p:cNvSpPr/>
            <p:nvPr/>
          </p:nvSpPr>
          <p:spPr>
            <a:xfrm>
              <a:off x="4529138" y="2063750"/>
              <a:ext cx="401700" cy="63600"/>
            </a:xfrm>
            <a:custGeom>
              <a:avLst/>
              <a:gdLst/>
              <a:ahLst/>
              <a:cxnLst/>
              <a:rect l="l" t="t" r="r" b="b"/>
              <a:pathLst>
                <a:path w="120000" h="120000" extrusionOk="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552;p39"/>
            <p:cNvSpPr/>
            <p:nvPr/>
          </p:nvSpPr>
          <p:spPr>
            <a:xfrm>
              <a:off x="4540250" y="1982788"/>
              <a:ext cx="203100" cy="54000"/>
            </a:xfrm>
            <a:custGeom>
              <a:avLst/>
              <a:gdLst/>
              <a:ahLst/>
              <a:cxnLst/>
              <a:rect l="l" t="t" r="r" b="b"/>
              <a:pathLst>
                <a:path w="120000" h="120000" extrusionOk="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553;p39"/>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 name="Google Shape;540;p39"/>
          <p:cNvGrpSpPr/>
          <p:nvPr/>
        </p:nvGrpSpPr>
        <p:grpSpPr>
          <a:xfrm>
            <a:off x="7782729" y="-767"/>
            <a:ext cx="1193271" cy="1550402"/>
            <a:chOff x="3357563" y="850900"/>
            <a:chExt cx="1882725" cy="2446200"/>
          </a:xfrm>
        </p:grpSpPr>
        <p:sp>
          <p:nvSpPr>
            <p:cNvPr id="23" name="Google Shape;541;p39"/>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542;p39"/>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543;p39"/>
            <p:cNvSpPr/>
            <p:nvPr/>
          </p:nvSpPr>
          <p:spPr>
            <a:xfrm>
              <a:off x="4829175" y="2943225"/>
              <a:ext cx="250800" cy="252300"/>
            </a:xfrm>
            <a:custGeom>
              <a:avLst/>
              <a:gdLst/>
              <a:ahLst/>
              <a:cxnLst/>
              <a:rect l="l" t="t" r="r" b="b"/>
              <a:pathLst>
                <a:path w="120000" h="120000" extrusionOk="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544;p39"/>
            <p:cNvSpPr/>
            <p:nvPr/>
          </p:nvSpPr>
          <p:spPr>
            <a:xfrm>
              <a:off x="4887913" y="2825750"/>
              <a:ext cx="250800" cy="252300"/>
            </a:xfrm>
            <a:custGeom>
              <a:avLst/>
              <a:gdLst/>
              <a:ahLst/>
              <a:cxnLst/>
              <a:rect l="l" t="t" r="r" b="b"/>
              <a:pathLst>
                <a:path w="120000" h="120000" extrusionOk="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545;p39"/>
            <p:cNvSpPr/>
            <p:nvPr/>
          </p:nvSpPr>
          <p:spPr>
            <a:xfrm>
              <a:off x="4770438" y="2825750"/>
              <a:ext cx="250800" cy="252300"/>
            </a:xfrm>
            <a:custGeom>
              <a:avLst/>
              <a:gdLst/>
              <a:ahLst/>
              <a:cxnLst/>
              <a:rect l="l" t="t" r="r" b="b"/>
              <a:pathLst>
                <a:path w="120000" h="120000" extrusionOk="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546;p39"/>
            <p:cNvSpPr/>
            <p:nvPr/>
          </p:nvSpPr>
          <p:spPr>
            <a:xfrm>
              <a:off x="4448175" y="1768475"/>
              <a:ext cx="577800" cy="579300"/>
            </a:xfrm>
            <a:custGeom>
              <a:avLst/>
              <a:gdLst/>
              <a:ahLst/>
              <a:cxnLst/>
              <a:rect l="l" t="t" r="r" b="b"/>
              <a:pathLst>
                <a:path w="120000" h="120000" extrusionOk="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547;p39"/>
            <p:cNvSpPr/>
            <p:nvPr/>
          </p:nvSpPr>
          <p:spPr>
            <a:xfrm>
              <a:off x="4829175" y="1779588"/>
              <a:ext cx="180900" cy="182700"/>
            </a:xfrm>
            <a:custGeom>
              <a:avLst/>
              <a:gdLst/>
              <a:ahLst/>
              <a:cxnLst/>
              <a:rect l="l" t="t" r="r" b="b"/>
              <a:pathLst>
                <a:path w="120000" h="120000" extrusionOk="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548;p39"/>
            <p:cNvSpPr/>
            <p:nvPr/>
          </p:nvSpPr>
          <p:spPr>
            <a:xfrm>
              <a:off x="4662488" y="2717800"/>
              <a:ext cx="577800" cy="579300"/>
            </a:xfrm>
            <a:custGeom>
              <a:avLst/>
              <a:gdLst/>
              <a:ahLst/>
              <a:cxnLst/>
              <a:rect l="l" t="t" r="r" b="b"/>
              <a:pathLst>
                <a:path w="120000" h="120000" extrusionOk="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549;p39"/>
            <p:cNvSpPr/>
            <p:nvPr/>
          </p:nvSpPr>
          <p:spPr>
            <a:xfrm>
              <a:off x="5048250" y="2733675"/>
              <a:ext cx="180900" cy="182700"/>
            </a:xfrm>
            <a:custGeom>
              <a:avLst/>
              <a:gdLst/>
              <a:ahLst/>
              <a:cxnLst/>
              <a:rect l="l" t="t" r="r" b="b"/>
              <a:pathLst>
                <a:path w="120000" h="120000" extrusionOk="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550;p39"/>
            <p:cNvSpPr/>
            <p:nvPr/>
          </p:nvSpPr>
          <p:spPr>
            <a:xfrm>
              <a:off x="4529138" y="2149475"/>
              <a:ext cx="379500" cy="81000"/>
            </a:xfrm>
            <a:custGeom>
              <a:avLst/>
              <a:gdLst/>
              <a:ahLst/>
              <a:cxnLst/>
              <a:rect l="l" t="t" r="r" b="b"/>
              <a:pathLst>
                <a:path w="120000" h="120000" extrusionOk="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551;p39"/>
            <p:cNvSpPr/>
            <p:nvPr/>
          </p:nvSpPr>
          <p:spPr>
            <a:xfrm>
              <a:off x="4529138" y="2063750"/>
              <a:ext cx="401700" cy="63600"/>
            </a:xfrm>
            <a:custGeom>
              <a:avLst/>
              <a:gdLst/>
              <a:ahLst/>
              <a:cxnLst/>
              <a:rect l="l" t="t" r="r" b="b"/>
              <a:pathLst>
                <a:path w="120000" h="120000" extrusionOk="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552;p39"/>
            <p:cNvSpPr/>
            <p:nvPr/>
          </p:nvSpPr>
          <p:spPr>
            <a:xfrm>
              <a:off x="4540250" y="1982788"/>
              <a:ext cx="203100" cy="54000"/>
            </a:xfrm>
            <a:custGeom>
              <a:avLst/>
              <a:gdLst/>
              <a:ahLst/>
              <a:cxnLst/>
              <a:rect l="l" t="t" r="r" b="b"/>
              <a:pathLst>
                <a:path w="120000" h="120000" extrusionOk="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553;p39"/>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6"/>
          <p:cNvSpPr txBox="1">
            <a:spLocks noGrp="1"/>
          </p:cNvSpPr>
          <p:nvPr>
            <p:ph type="ctrTitle" idx="4294967295"/>
          </p:nvPr>
        </p:nvSpPr>
        <p:spPr>
          <a:xfrm>
            <a:off x="685800" y="440350"/>
            <a:ext cx="48639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Gracias!</a:t>
            </a:r>
            <a:endParaRPr sz="6000" dirty="0"/>
          </a:p>
        </p:txBody>
      </p:sp>
      <p:sp>
        <p:nvSpPr>
          <p:cNvPr id="484" name="Google Shape;484;p36"/>
          <p:cNvSpPr txBox="1">
            <a:spLocks noGrp="1"/>
          </p:cNvSpPr>
          <p:nvPr>
            <p:ph type="subTitle" idx="4294967295"/>
          </p:nvPr>
        </p:nvSpPr>
        <p:spPr>
          <a:xfrm>
            <a:off x="685800" y="1639925"/>
            <a:ext cx="4863900" cy="78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3600" b="1" dirty="0"/>
              <a:t>Preguntas?</a:t>
            </a:r>
            <a:endParaRPr sz="3600" b="1" dirty="0"/>
          </a:p>
        </p:txBody>
      </p:sp>
      <p:sp>
        <p:nvSpPr>
          <p:cNvPr id="485" name="Google Shape;485;p36"/>
          <p:cNvSpPr txBox="1">
            <a:spLocks noGrp="1"/>
          </p:cNvSpPr>
          <p:nvPr>
            <p:ph type="body" idx="4294967295"/>
          </p:nvPr>
        </p:nvSpPr>
        <p:spPr>
          <a:xfrm>
            <a:off x="436418" y="2464500"/>
            <a:ext cx="4863900" cy="2461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s-CO" sz="1600" dirty="0"/>
              <a:t>E</a:t>
            </a:r>
            <a:r>
              <a:rPr lang="en" sz="1600" dirty="0"/>
              <a:t>ncuéntranos en:</a:t>
            </a:r>
            <a:endParaRPr sz="1600" dirty="0"/>
          </a:p>
          <a:p>
            <a:pPr marL="0" lvl="0" indent="0">
              <a:buClr>
                <a:schemeClr val="dk1"/>
              </a:buClr>
              <a:buSzPts val="1100"/>
              <a:buNone/>
            </a:pPr>
            <a:r>
              <a:rPr lang="es-CO" sz="1600" dirty="0"/>
              <a:t>web.facebook.com/</a:t>
            </a:r>
            <a:r>
              <a:rPr lang="es-CO" sz="1600" dirty="0" err="1"/>
              <a:t>LibretadeBocetos</a:t>
            </a:r>
            <a:endParaRPr lang="es-CO" sz="1600" dirty="0"/>
          </a:p>
          <a:p>
            <a:pPr marL="0" lvl="0" indent="0">
              <a:buClr>
                <a:schemeClr val="dk1"/>
              </a:buClr>
              <a:buSzPts val="1100"/>
              <a:buNone/>
            </a:pPr>
            <a:r>
              <a:rPr lang="es-CO" sz="1600" dirty="0"/>
              <a:t>nodoartes.wordpress.com</a:t>
            </a:r>
          </a:p>
          <a:p>
            <a:pPr marL="0" lvl="0" indent="0">
              <a:buClr>
                <a:schemeClr val="dk1"/>
              </a:buClr>
              <a:buSzPts val="1100"/>
              <a:buNone/>
            </a:pPr>
            <a:r>
              <a:rPr lang="es-CO" sz="1600" b="1" dirty="0"/>
              <a:t>@</a:t>
            </a:r>
            <a:r>
              <a:rPr lang="es-CO" sz="1600" u="sng" dirty="0" err="1"/>
              <a:t>Libredebocetos</a:t>
            </a:r>
            <a:endParaRPr lang="es-CO" sz="1600" u="sng" dirty="0"/>
          </a:p>
          <a:p>
            <a:pPr marL="0" lvl="0" indent="0">
              <a:buClr>
                <a:schemeClr val="dk1"/>
              </a:buClr>
              <a:buSzPts val="1100"/>
              <a:buNone/>
            </a:pPr>
            <a:r>
              <a:rPr lang="es-CO" sz="1600" b="1" u="sng" dirty="0"/>
              <a:t>yvirguezr@unal.edu.co</a:t>
            </a:r>
            <a:endParaRPr lang="es-CO" sz="1600" b="1" dirty="0"/>
          </a:p>
        </p:txBody>
      </p:sp>
      <p:sp>
        <p:nvSpPr>
          <p:cNvPr id="486" name="Google Shape;486;p36"/>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6" name="Imagen 5">
            <a:extLst>
              <a:ext uri="{FF2B5EF4-FFF2-40B4-BE49-F238E27FC236}">
                <a16:creationId xmlns:a16="http://schemas.microsoft.com/office/drawing/2014/main" id="{C42B3D67-8C67-4E46-B8A9-204170E9883F}"/>
              </a:ext>
            </a:extLst>
          </p:cNvPr>
          <p:cNvPicPr>
            <a:picLocks noChangeAspect="1"/>
          </p:cNvPicPr>
          <p:nvPr/>
        </p:nvPicPr>
        <p:blipFill>
          <a:blip r:embed="rId3"/>
          <a:stretch>
            <a:fillRect/>
          </a:stretch>
        </p:blipFill>
        <p:spPr>
          <a:xfrm>
            <a:off x="3057895" y="4512995"/>
            <a:ext cx="1105396" cy="413005"/>
          </a:xfrm>
          <a:prstGeom prst="rect">
            <a:avLst/>
          </a:prstGeom>
        </p:spPr>
      </p:pic>
      <p:sp>
        <p:nvSpPr>
          <p:cNvPr id="3" name="Rectángulo 2"/>
          <p:cNvSpPr/>
          <p:nvPr/>
        </p:nvSpPr>
        <p:spPr>
          <a:xfrm>
            <a:off x="4509655" y="-90055"/>
            <a:ext cx="4731327" cy="539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9" name="Google Shape;554;p39"/>
          <p:cNvGrpSpPr/>
          <p:nvPr/>
        </p:nvGrpSpPr>
        <p:grpSpPr>
          <a:xfrm rot="16200000">
            <a:off x="-123005" y="-809466"/>
            <a:ext cx="1488099" cy="1438821"/>
            <a:chOff x="6545263" y="855663"/>
            <a:chExt cx="2347900" cy="2270150"/>
          </a:xfrm>
        </p:grpSpPr>
        <p:sp>
          <p:nvSpPr>
            <p:cNvPr id="10" name="Google Shape;555;p39"/>
            <p:cNvSpPr/>
            <p:nvPr/>
          </p:nvSpPr>
          <p:spPr>
            <a:xfrm>
              <a:off x="6913563" y="25352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556;p39"/>
            <p:cNvSpPr/>
            <p:nvPr/>
          </p:nvSpPr>
          <p:spPr>
            <a:xfrm>
              <a:off x="6913563" y="26368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557;p39"/>
            <p:cNvSpPr/>
            <p:nvPr/>
          </p:nvSpPr>
          <p:spPr>
            <a:xfrm>
              <a:off x="6721475" y="2084388"/>
              <a:ext cx="1112700" cy="960300"/>
            </a:xfrm>
            <a:custGeom>
              <a:avLst/>
              <a:gdLst/>
              <a:ahLst/>
              <a:cxnLst/>
              <a:rect l="l" t="t" r="r" b="b"/>
              <a:pathLst>
                <a:path w="120000" h="120000" extrusionOk="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558;p39"/>
            <p:cNvSpPr/>
            <p:nvPr/>
          </p:nvSpPr>
          <p:spPr>
            <a:xfrm>
              <a:off x="6913563" y="2740025"/>
              <a:ext cx="176100" cy="27000"/>
            </a:xfrm>
            <a:custGeom>
              <a:avLst/>
              <a:gdLst/>
              <a:ahLst/>
              <a:cxnLst/>
              <a:rect l="l" t="t" r="r" b="b"/>
              <a:pathLst>
                <a:path w="120000" h="120000" extrusionOk="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559;p39"/>
            <p:cNvSpPr/>
            <p:nvPr/>
          </p:nvSpPr>
          <p:spPr>
            <a:xfrm>
              <a:off x="7854950" y="2519363"/>
              <a:ext cx="96900" cy="96900"/>
            </a:xfrm>
            <a:custGeom>
              <a:avLst/>
              <a:gdLst/>
              <a:ahLst/>
              <a:cxnLst/>
              <a:rect l="l" t="t" r="r" b="b"/>
              <a:pathLst>
                <a:path w="120000" h="120000" extrusionOk="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560;p39"/>
            <p:cNvSpPr/>
            <p:nvPr/>
          </p:nvSpPr>
          <p:spPr>
            <a:xfrm>
              <a:off x="6635750" y="2417763"/>
              <a:ext cx="27000" cy="300000"/>
            </a:xfrm>
            <a:custGeom>
              <a:avLst/>
              <a:gdLst/>
              <a:ahLst/>
              <a:cxnLst/>
              <a:rect l="l" t="t" r="r" b="b"/>
              <a:pathLst>
                <a:path w="120000" h="120000" extrusionOk="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561;p39"/>
            <p:cNvSpPr/>
            <p:nvPr/>
          </p:nvSpPr>
          <p:spPr>
            <a:xfrm>
              <a:off x="7218363" y="2325688"/>
              <a:ext cx="444600" cy="441300"/>
            </a:xfrm>
            <a:custGeom>
              <a:avLst/>
              <a:gdLst/>
              <a:ahLst/>
              <a:cxnLst/>
              <a:rect l="l" t="t" r="r" b="b"/>
              <a:pathLst>
                <a:path w="120000" h="120000" extrusionOk="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562;p39"/>
            <p:cNvSpPr/>
            <p:nvPr/>
          </p:nvSpPr>
          <p:spPr>
            <a:xfrm>
              <a:off x="6550025" y="2005013"/>
              <a:ext cx="1465200" cy="1120800"/>
            </a:xfrm>
            <a:custGeom>
              <a:avLst/>
              <a:gdLst/>
              <a:ahLst/>
              <a:cxnLst/>
              <a:rect l="l" t="t" r="r" b="b"/>
              <a:pathLst>
                <a:path w="120000" h="120000" extrusionOk="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563;p39"/>
            <p:cNvSpPr/>
            <p:nvPr/>
          </p:nvSpPr>
          <p:spPr>
            <a:xfrm>
              <a:off x="8234363" y="2009775"/>
              <a:ext cx="658800" cy="547800"/>
            </a:xfrm>
            <a:custGeom>
              <a:avLst/>
              <a:gdLst/>
              <a:ahLst/>
              <a:cxnLst/>
              <a:rect l="l" t="t" r="r" b="b"/>
              <a:pathLst>
                <a:path w="120000" h="120000" extrusionOk="0">
                  <a:moveTo>
                    <a:pt x="120000" y="65882"/>
                  </a:moveTo>
                  <a:cubicBezTo>
                    <a:pt x="120000" y="45882"/>
                    <a:pt x="106341" y="29411"/>
                    <a:pt x="89756" y="27058"/>
                  </a:cubicBezTo>
                  <a:cubicBezTo>
                    <a:pt x="89756" y="27058"/>
                    <a:pt x="89756" y="27058"/>
                    <a:pt x="89756" y="27058"/>
                  </a:cubicBezTo>
                  <a:cubicBezTo>
                    <a:pt x="89756" y="11764"/>
                    <a:pt x="80000" y="0"/>
                    <a:pt x="67317" y="0"/>
                  </a:cubicBezTo>
                  <a:cubicBezTo>
                    <a:pt x="22439" y="0"/>
                    <a:pt x="22439" y="0"/>
                    <a:pt x="22439" y="0"/>
                  </a:cubicBezTo>
                  <a:cubicBezTo>
                    <a:pt x="10731" y="0"/>
                    <a:pt x="0" y="11764"/>
                    <a:pt x="0" y="27058"/>
                  </a:cubicBezTo>
                  <a:cubicBezTo>
                    <a:pt x="0" y="117647"/>
                    <a:pt x="0" y="117647"/>
                    <a:pt x="0" y="117647"/>
                  </a:cubicBezTo>
                  <a:cubicBezTo>
                    <a:pt x="0" y="118823"/>
                    <a:pt x="975" y="120000"/>
                    <a:pt x="2926" y="120000"/>
                  </a:cubicBezTo>
                  <a:cubicBezTo>
                    <a:pt x="87804" y="120000"/>
                    <a:pt x="87804" y="120000"/>
                    <a:pt x="87804" y="120000"/>
                  </a:cubicBezTo>
                  <a:cubicBezTo>
                    <a:pt x="88780" y="120000"/>
                    <a:pt x="89756" y="118823"/>
                    <a:pt x="89756" y="117647"/>
                  </a:cubicBezTo>
                  <a:cubicBezTo>
                    <a:pt x="89756" y="104705"/>
                    <a:pt x="89756" y="104705"/>
                    <a:pt x="89756" y="104705"/>
                  </a:cubicBezTo>
                  <a:cubicBezTo>
                    <a:pt x="106341" y="103529"/>
                    <a:pt x="120000" y="87058"/>
                    <a:pt x="120000" y="65882"/>
                  </a:cubicBezTo>
                  <a:close/>
                  <a:moveTo>
                    <a:pt x="89756" y="48235"/>
                  </a:moveTo>
                  <a:cubicBezTo>
                    <a:pt x="96585" y="49411"/>
                    <a:pt x="102439" y="57647"/>
                    <a:pt x="102439" y="65882"/>
                  </a:cubicBezTo>
                  <a:cubicBezTo>
                    <a:pt x="102439" y="75294"/>
                    <a:pt x="96585" y="82352"/>
                    <a:pt x="89756" y="84705"/>
                  </a:cubicBezTo>
                  <a:lnTo>
                    <a:pt x="89756" y="48235"/>
                  </a:lnTo>
                  <a:close/>
                  <a:moveTo>
                    <a:pt x="22439" y="5882"/>
                  </a:moveTo>
                  <a:cubicBezTo>
                    <a:pt x="67317" y="5882"/>
                    <a:pt x="67317" y="5882"/>
                    <a:pt x="67317" y="5882"/>
                  </a:cubicBezTo>
                  <a:cubicBezTo>
                    <a:pt x="77073" y="5882"/>
                    <a:pt x="84878" y="15294"/>
                    <a:pt x="84878" y="27058"/>
                  </a:cubicBezTo>
                  <a:cubicBezTo>
                    <a:pt x="84878" y="114117"/>
                    <a:pt x="84878" y="114117"/>
                    <a:pt x="84878" y="114117"/>
                  </a:cubicBezTo>
                  <a:cubicBezTo>
                    <a:pt x="4878" y="114117"/>
                    <a:pt x="4878" y="114117"/>
                    <a:pt x="4878" y="114117"/>
                  </a:cubicBezTo>
                  <a:cubicBezTo>
                    <a:pt x="4878" y="27058"/>
                    <a:pt x="4878" y="27058"/>
                    <a:pt x="4878" y="27058"/>
                  </a:cubicBezTo>
                  <a:cubicBezTo>
                    <a:pt x="4878" y="15294"/>
                    <a:pt x="12682" y="5882"/>
                    <a:pt x="22439" y="5882"/>
                  </a:cubicBezTo>
                  <a:close/>
                  <a:moveTo>
                    <a:pt x="89756" y="98823"/>
                  </a:moveTo>
                  <a:cubicBezTo>
                    <a:pt x="89756" y="90588"/>
                    <a:pt x="89756" y="90588"/>
                    <a:pt x="89756" y="90588"/>
                  </a:cubicBezTo>
                  <a:cubicBezTo>
                    <a:pt x="99512" y="88235"/>
                    <a:pt x="107317" y="78823"/>
                    <a:pt x="107317" y="65882"/>
                  </a:cubicBezTo>
                  <a:cubicBezTo>
                    <a:pt x="107317" y="54117"/>
                    <a:pt x="99512" y="43529"/>
                    <a:pt x="89756" y="42352"/>
                  </a:cubicBezTo>
                  <a:cubicBezTo>
                    <a:pt x="89756" y="32941"/>
                    <a:pt x="89756" y="32941"/>
                    <a:pt x="89756" y="32941"/>
                  </a:cubicBezTo>
                  <a:cubicBezTo>
                    <a:pt x="104390" y="35294"/>
                    <a:pt x="115121" y="49411"/>
                    <a:pt x="115121" y="65882"/>
                  </a:cubicBezTo>
                  <a:cubicBezTo>
                    <a:pt x="115121" y="83529"/>
                    <a:pt x="104390" y="97647"/>
                    <a:pt x="89756" y="988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564;p39"/>
            <p:cNvSpPr/>
            <p:nvPr/>
          </p:nvSpPr>
          <p:spPr>
            <a:xfrm>
              <a:off x="8320088" y="2133600"/>
              <a:ext cx="27000" cy="327000"/>
            </a:xfrm>
            <a:custGeom>
              <a:avLst/>
              <a:gdLst/>
              <a:ahLst/>
              <a:cxnLst/>
              <a:rect l="l" t="t" r="r" b="b"/>
              <a:pathLst>
                <a:path w="120000" h="120000" extrusionOk="0">
                  <a:moveTo>
                    <a:pt x="48000" y="120000"/>
                  </a:moveTo>
                  <a:cubicBezTo>
                    <a:pt x="72000" y="120000"/>
                    <a:pt x="120000" y="118032"/>
                    <a:pt x="120000" y="116065"/>
                  </a:cubicBezTo>
                  <a:cubicBezTo>
                    <a:pt x="120000" y="5901"/>
                    <a:pt x="120000" y="5901"/>
                    <a:pt x="120000" y="5901"/>
                  </a:cubicBezTo>
                  <a:cubicBezTo>
                    <a:pt x="120000" y="1967"/>
                    <a:pt x="72000" y="0"/>
                    <a:pt x="48000" y="0"/>
                  </a:cubicBezTo>
                  <a:cubicBezTo>
                    <a:pt x="24000" y="0"/>
                    <a:pt x="0" y="1967"/>
                    <a:pt x="0" y="5901"/>
                  </a:cubicBezTo>
                  <a:cubicBezTo>
                    <a:pt x="0" y="116065"/>
                    <a:pt x="0" y="116065"/>
                    <a:pt x="0" y="116065"/>
                  </a:cubicBezTo>
                  <a:cubicBezTo>
                    <a:pt x="0" y="118032"/>
                    <a:pt x="24000" y="120000"/>
                    <a:pt x="48000"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565;p39"/>
            <p:cNvSpPr/>
            <p:nvPr/>
          </p:nvSpPr>
          <p:spPr>
            <a:xfrm>
              <a:off x="8389938" y="2620963"/>
              <a:ext cx="81000" cy="430200"/>
            </a:xfrm>
            <a:custGeom>
              <a:avLst/>
              <a:gdLst/>
              <a:ahLst/>
              <a:cxnLst/>
              <a:rect l="l" t="t" r="r" b="b"/>
              <a:pathLst>
                <a:path w="120000" h="120000" extrusionOk="0">
                  <a:moveTo>
                    <a:pt x="80000" y="19500"/>
                  </a:moveTo>
                  <a:cubicBezTo>
                    <a:pt x="96000" y="16500"/>
                    <a:pt x="120000" y="12000"/>
                    <a:pt x="120000" y="3000"/>
                  </a:cubicBezTo>
                  <a:cubicBezTo>
                    <a:pt x="120000" y="1500"/>
                    <a:pt x="112000" y="0"/>
                    <a:pt x="104000" y="0"/>
                  </a:cubicBezTo>
                  <a:cubicBezTo>
                    <a:pt x="96000" y="0"/>
                    <a:pt x="80000" y="1500"/>
                    <a:pt x="80000" y="3000"/>
                  </a:cubicBezTo>
                  <a:cubicBezTo>
                    <a:pt x="80000" y="9000"/>
                    <a:pt x="72000" y="10500"/>
                    <a:pt x="48000" y="15000"/>
                  </a:cubicBezTo>
                  <a:cubicBezTo>
                    <a:pt x="32000" y="18000"/>
                    <a:pt x="0" y="22500"/>
                    <a:pt x="0" y="31500"/>
                  </a:cubicBezTo>
                  <a:cubicBezTo>
                    <a:pt x="0" y="40500"/>
                    <a:pt x="32000" y="45000"/>
                    <a:pt x="48000" y="48000"/>
                  </a:cubicBezTo>
                  <a:cubicBezTo>
                    <a:pt x="72000" y="51000"/>
                    <a:pt x="80000" y="54000"/>
                    <a:pt x="80000" y="60000"/>
                  </a:cubicBezTo>
                  <a:cubicBezTo>
                    <a:pt x="80000" y="64500"/>
                    <a:pt x="72000" y="67500"/>
                    <a:pt x="48000" y="70500"/>
                  </a:cubicBezTo>
                  <a:cubicBezTo>
                    <a:pt x="32000" y="75000"/>
                    <a:pt x="0" y="79500"/>
                    <a:pt x="0" y="87000"/>
                  </a:cubicBezTo>
                  <a:cubicBezTo>
                    <a:pt x="0" y="96000"/>
                    <a:pt x="32000" y="100500"/>
                    <a:pt x="48000" y="105000"/>
                  </a:cubicBezTo>
                  <a:cubicBezTo>
                    <a:pt x="72000" y="108000"/>
                    <a:pt x="80000" y="111000"/>
                    <a:pt x="80000" y="115500"/>
                  </a:cubicBezTo>
                  <a:cubicBezTo>
                    <a:pt x="80000" y="118500"/>
                    <a:pt x="96000" y="120000"/>
                    <a:pt x="104000" y="120000"/>
                  </a:cubicBezTo>
                  <a:cubicBezTo>
                    <a:pt x="112000" y="120000"/>
                    <a:pt x="120000" y="118500"/>
                    <a:pt x="120000" y="115500"/>
                  </a:cubicBezTo>
                  <a:cubicBezTo>
                    <a:pt x="120000" y="106500"/>
                    <a:pt x="96000" y="102000"/>
                    <a:pt x="80000" y="99000"/>
                  </a:cubicBezTo>
                  <a:cubicBezTo>
                    <a:pt x="56000" y="96000"/>
                    <a:pt x="40000" y="93000"/>
                    <a:pt x="40000" y="87000"/>
                  </a:cubicBezTo>
                  <a:cubicBezTo>
                    <a:pt x="40000" y="82500"/>
                    <a:pt x="56000" y="79500"/>
                    <a:pt x="80000" y="76500"/>
                  </a:cubicBezTo>
                  <a:cubicBezTo>
                    <a:pt x="96000" y="72000"/>
                    <a:pt x="120000" y="67500"/>
                    <a:pt x="120000" y="60000"/>
                  </a:cubicBezTo>
                  <a:cubicBezTo>
                    <a:pt x="120000" y="51000"/>
                    <a:pt x="96000" y="46500"/>
                    <a:pt x="80000" y="42000"/>
                  </a:cubicBezTo>
                  <a:cubicBezTo>
                    <a:pt x="56000" y="39000"/>
                    <a:pt x="40000" y="36000"/>
                    <a:pt x="40000" y="31500"/>
                  </a:cubicBezTo>
                  <a:cubicBezTo>
                    <a:pt x="40000" y="25500"/>
                    <a:pt x="56000" y="24000"/>
                    <a:pt x="80000" y="195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566;p39"/>
            <p:cNvSpPr/>
            <p:nvPr/>
          </p:nvSpPr>
          <p:spPr>
            <a:xfrm>
              <a:off x="8518525" y="2620963"/>
              <a:ext cx="58800" cy="258900"/>
            </a:xfrm>
            <a:custGeom>
              <a:avLst/>
              <a:gdLst/>
              <a:ahLst/>
              <a:cxnLst/>
              <a:rect l="l" t="t" r="r" b="b"/>
              <a:pathLst>
                <a:path w="120000" h="120000" extrusionOk="0">
                  <a:moveTo>
                    <a:pt x="120000" y="5000"/>
                  </a:moveTo>
                  <a:cubicBezTo>
                    <a:pt x="120000" y="2500"/>
                    <a:pt x="109090" y="0"/>
                    <a:pt x="98181" y="0"/>
                  </a:cubicBezTo>
                  <a:cubicBezTo>
                    <a:pt x="87272" y="0"/>
                    <a:pt x="65454" y="2500"/>
                    <a:pt x="65454" y="5000"/>
                  </a:cubicBezTo>
                  <a:cubicBezTo>
                    <a:pt x="65454" y="12500"/>
                    <a:pt x="54545" y="15000"/>
                    <a:pt x="43636" y="20000"/>
                  </a:cubicBezTo>
                  <a:cubicBezTo>
                    <a:pt x="21818" y="25000"/>
                    <a:pt x="0" y="30000"/>
                    <a:pt x="0" y="42500"/>
                  </a:cubicBezTo>
                  <a:cubicBezTo>
                    <a:pt x="0" y="52500"/>
                    <a:pt x="21818" y="60000"/>
                    <a:pt x="43636" y="62500"/>
                  </a:cubicBezTo>
                  <a:cubicBezTo>
                    <a:pt x="54545" y="67500"/>
                    <a:pt x="65454" y="70000"/>
                    <a:pt x="65454" y="77500"/>
                  </a:cubicBezTo>
                  <a:cubicBezTo>
                    <a:pt x="65454" y="85000"/>
                    <a:pt x="54545" y="87500"/>
                    <a:pt x="43636" y="92500"/>
                  </a:cubicBezTo>
                  <a:cubicBezTo>
                    <a:pt x="21818" y="95000"/>
                    <a:pt x="0" y="102500"/>
                    <a:pt x="0" y="112500"/>
                  </a:cubicBezTo>
                  <a:cubicBezTo>
                    <a:pt x="0" y="117500"/>
                    <a:pt x="10909" y="120000"/>
                    <a:pt x="21818" y="120000"/>
                  </a:cubicBezTo>
                  <a:cubicBezTo>
                    <a:pt x="43636" y="120000"/>
                    <a:pt x="54545" y="117500"/>
                    <a:pt x="54545" y="112500"/>
                  </a:cubicBezTo>
                  <a:cubicBezTo>
                    <a:pt x="54545" y="107500"/>
                    <a:pt x="65454" y="105000"/>
                    <a:pt x="76363" y="100000"/>
                  </a:cubicBezTo>
                  <a:cubicBezTo>
                    <a:pt x="98181" y="95000"/>
                    <a:pt x="120000" y="90000"/>
                    <a:pt x="120000" y="77500"/>
                  </a:cubicBezTo>
                  <a:cubicBezTo>
                    <a:pt x="120000" y="65000"/>
                    <a:pt x="98181" y="60000"/>
                    <a:pt x="76363" y="55000"/>
                  </a:cubicBezTo>
                  <a:cubicBezTo>
                    <a:pt x="65454" y="50000"/>
                    <a:pt x="54545" y="47500"/>
                    <a:pt x="54545" y="42500"/>
                  </a:cubicBezTo>
                  <a:cubicBezTo>
                    <a:pt x="54545" y="35000"/>
                    <a:pt x="65454" y="32500"/>
                    <a:pt x="76363" y="27500"/>
                  </a:cubicBezTo>
                  <a:cubicBezTo>
                    <a:pt x="98181" y="22500"/>
                    <a:pt x="120000" y="17500"/>
                    <a:pt x="120000" y="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567;p39"/>
            <p:cNvSpPr/>
            <p:nvPr/>
          </p:nvSpPr>
          <p:spPr>
            <a:xfrm>
              <a:off x="6545263" y="855663"/>
              <a:ext cx="765300" cy="1444500"/>
            </a:xfrm>
            <a:custGeom>
              <a:avLst/>
              <a:gdLst/>
              <a:ahLst/>
              <a:cxnLst/>
              <a:rect l="l" t="t" r="r" b="b"/>
              <a:pathLst>
                <a:path w="120000" h="120000" extrusionOk="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894" y="0"/>
            <a:ext cx="3600276"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dep.edu.co/sites/default/files/libros/invitacion%20septiembre-01.jpg">
            <a:extLst>
              <a:ext uri="{FF2B5EF4-FFF2-40B4-BE49-F238E27FC236}">
                <a16:creationId xmlns:a16="http://schemas.microsoft.com/office/drawing/2014/main" id="{5B2AC71B-4C41-4135-84F2-F526A2821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628" y="359248"/>
            <a:ext cx="6653893" cy="4425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0522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5"/>
          <p:cNvSpPr txBox="1">
            <a:spLocks noGrp="1"/>
          </p:cNvSpPr>
          <p:nvPr>
            <p:ph type="ctrTitle" idx="4294967295"/>
          </p:nvPr>
        </p:nvSpPr>
        <p:spPr>
          <a:xfrm>
            <a:off x="270328" y="392750"/>
            <a:ext cx="39831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CO" sz="6000" dirty="0"/>
              <a:t>PANELISTA</a:t>
            </a:r>
            <a:endParaRPr sz="6000" dirty="0"/>
          </a:p>
        </p:txBody>
      </p:sp>
      <p:sp>
        <p:nvSpPr>
          <p:cNvPr id="255" name="Google Shape;255;p15"/>
          <p:cNvSpPr txBox="1">
            <a:spLocks noGrp="1"/>
          </p:cNvSpPr>
          <p:nvPr>
            <p:ph type="subTitle" idx="4294967295"/>
          </p:nvPr>
        </p:nvSpPr>
        <p:spPr>
          <a:xfrm>
            <a:off x="613228" y="1552550"/>
            <a:ext cx="3297300" cy="3150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s-CO" sz="3000" dirty="0">
                <a:solidFill>
                  <a:srgbClr val="A5B0FE"/>
                </a:solidFill>
              </a:rPr>
              <a:t>Yhonathan Virgüez </a:t>
            </a:r>
            <a:r>
              <a:rPr lang="es-CO" dirty="0"/>
              <a:t>Magister en estética e historia del arte Diseñador gráfico y licenciado en artes</a:t>
            </a:r>
          </a:p>
          <a:p>
            <a:pPr marL="0" lvl="0" indent="0">
              <a:buClr>
                <a:schemeClr val="dk1"/>
              </a:buClr>
              <a:buSzPts val="1100"/>
              <a:buNone/>
            </a:pPr>
            <a:r>
              <a:rPr lang="es-CO" sz="1400" dirty="0"/>
              <a:t>web.facebook.com/</a:t>
            </a:r>
            <a:r>
              <a:rPr lang="es-CO" sz="1400" dirty="0" err="1"/>
              <a:t>LibretadeBocetos</a:t>
            </a:r>
            <a:endParaRPr lang="es-CO" sz="1400" dirty="0"/>
          </a:p>
          <a:p>
            <a:pPr marL="0" lvl="0" indent="0">
              <a:buClr>
                <a:schemeClr val="dk1"/>
              </a:buClr>
              <a:buSzPts val="1100"/>
              <a:buNone/>
            </a:pPr>
            <a:r>
              <a:rPr lang="es-CO" sz="1400" dirty="0"/>
              <a:t>nodoartes.wordpress.com</a:t>
            </a:r>
          </a:p>
          <a:p>
            <a:pPr marL="0" lvl="0" indent="0">
              <a:buClr>
                <a:schemeClr val="dk1"/>
              </a:buClr>
              <a:buSzPts val="1100"/>
              <a:buNone/>
            </a:pPr>
            <a:r>
              <a:rPr lang="es-CO" sz="1400" b="1" dirty="0"/>
              <a:t>@</a:t>
            </a:r>
            <a:r>
              <a:rPr lang="es-CO" sz="1400" u="sng" dirty="0" err="1"/>
              <a:t>Libredebocetos</a:t>
            </a:r>
            <a:endParaRPr sz="1400" b="1" dirty="0"/>
          </a:p>
        </p:txBody>
      </p:sp>
      <p:sp>
        <p:nvSpPr>
          <p:cNvPr id="256" name="Google Shape;256;p15"/>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pic>
        <p:nvPicPr>
          <p:cNvPr id="3" name="Imagen 2">
            <a:extLst>
              <a:ext uri="{FF2B5EF4-FFF2-40B4-BE49-F238E27FC236}">
                <a16:creationId xmlns:a16="http://schemas.microsoft.com/office/drawing/2014/main" id="{DE61029F-78D5-461A-B458-2FEA3C8F2000}"/>
              </a:ext>
            </a:extLst>
          </p:cNvPr>
          <p:cNvPicPr>
            <a:picLocks noChangeAspect="1"/>
          </p:cNvPicPr>
          <p:nvPr/>
        </p:nvPicPr>
        <p:blipFill rotWithShape="1">
          <a:blip r:embed="rId3"/>
          <a:srcRect l="2407" t="17113" r="3347" b="1681"/>
          <a:stretch/>
        </p:blipFill>
        <p:spPr>
          <a:xfrm>
            <a:off x="4475291" y="-51670"/>
            <a:ext cx="4659087" cy="5195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6"/>
          <p:cNvSpPr txBox="1">
            <a:spLocks noGrp="1"/>
          </p:cNvSpPr>
          <p:nvPr>
            <p:ph type="title"/>
          </p:nvPr>
        </p:nvSpPr>
        <p:spPr>
          <a:xfrm>
            <a:off x="566057" y="70758"/>
            <a:ext cx="5138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CO" dirty="0">
                <a:solidFill>
                  <a:srgbClr val="27A9E1"/>
                </a:solidFill>
              </a:rPr>
              <a:t>EL CUERPO SENTIPENSANTE</a:t>
            </a:r>
            <a:endParaRPr dirty="0">
              <a:solidFill>
                <a:srgbClr val="27A9E1"/>
              </a:solidFill>
            </a:endParaRPr>
          </a:p>
        </p:txBody>
      </p:sp>
      <p:sp>
        <p:nvSpPr>
          <p:cNvPr id="263" name="Google Shape;263;p16"/>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pic>
        <p:nvPicPr>
          <p:cNvPr id="2" name="Imagen 1">
            <a:extLst>
              <a:ext uri="{FF2B5EF4-FFF2-40B4-BE49-F238E27FC236}">
                <a16:creationId xmlns:a16="http://schemas.microsoft.com/office/drawing/2014/main" id="{12A8A468-6FC0-4FD5-9875-D41166243EC2}"/>
              </a:ext>
            </a:extLst>
          </p:cNvPr>
          <p:cNvPicPr>
            <a:picLocks noChangeAspect="1"/>
          </p:cNvPicPr>
          <p:nvPr/>
        </p:nvPicPr>
        <p:blipFill rotWithShape="1">
          <a:blip r:embed="rId3"/>
          <a:srcRect l="19444" t="13827" r="18651" b="13933"/>
          <a:stretch/>
        </p:blipFill>
        <p:spPr>
          <a:xfrm>
            <a:off x="196264" y="1357085"/>
            <a:ext cx="5660572" cy="3715657"/>
          </a:xfrm>
          <a:prstGeom prst="rect">
            <a:avLst/>
          </a:prstGeom>
        </p:spPr>
      </p:pic>
    </p:spTree>
    <p:extLst>
      <p:ext uri="{BB962C8B-B14F-4D97-AF65-F5344CB8AC3E}">
        <p14:creationId xmlns:p14="http://schemas.microsoft.com/office/powerpoint/2010/main" val="1510880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7"/>
          <p:cNvSpPr txBox="1">
            <a:spLocks noGrp="1"/>
          </p:cNvSpPr>
          <p:nvPr>
            <p:ph type="ctrTitle"/>
          </p:nvPr>
        </p:nvSpPr>
        <p:spPr>
          <a:xfrm>
            <a:off x="1773839" y="893619"/>
            <a:ext cx="5568614" cy="248684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1.</a:t>
            </a:r>
            <a:endParaRPr sz="3200" dirty="0"/>
          </a:p>
          <a:p>
            <a:pPr lvl="0"/>
            <a:r>
              <a:rPr lang="es-CO" sz="3200" dirty="0"/>
              <a:t>Tanto la ciencia como el arte son intentos humanos por comprender y describir el mundo que nos rodea</a:t>
            </a:r>
            <a:endParaRPr sz="32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8"/>
          <p:cNvSpPr txBox="1">
            <a:spLocks noGrp="1"/>
          </p:cNvSpPr>
          <p:nvPr>
            <p:ph type="body" idx="1"/>
          </p:nvPr>
        </p:nvSpPr>
        <p:spPr>
          <a:xfrm>
            <a:off x="2848484" y="825425"/>
            <a:ext cx="3447000" cy="3492600"/>
          </a:xfrm>
          <a:prstGeom prst="rect">
            <a:avLst/>
          </a:prstGeom>
        </p:spPr>
        <p:txBody>
          <a:bodyPr spcFirstLastPara="1" wrap="square" lIns="91425" tIns="91425" rIns="91425" bIns="91425" anchor="ctr" anchorCtr="0">
            <a:noAutofit/>
          </a:bodyPr>
          <a:lstStyle/>
          <a:p>
            <a:pPr marL="0" lvl="0" indent="0">
              <a:buNone/>
            </a:pPr>
            <a:r>
              <a:rPr lang="es-CO" sz="2800" dirty="0"/>
              <a:t>N</a:t>
            </a:r>
            <a:r>
              <a:rPr lang="en" sz="2800" dirty="0"/>
              <a:t>inguna obra artística o científica</a:t>
            </a:r>
            <a:r>
              <a:rPr lang="es-CO" sz="2800" i="0" dirty="0"/>
              <a:t> hubiera sido posible sin un bagaje social, filosófico, moral y político.</a:t>
            </a:r>
            <a:endParaRPr sz="2800" dirty="0"/>
          </a:p>
        </p:txBody>
      </p:sp>
      <p:sp>
        <p:nvSpPr>
          <p:cNvPr id="275" name="Google Shape;275;p18"/>
          <p:cNvSpPr txBox="1">
            <a:spLocks noGrp="1"/>
          </p:cNvSpPr>
          <p:nvPr>
            <p:ph type="sldNum" idx="12"/>
          </p:nvPr>
        </p:nvSpPr>
        <p:spPr>
          <a:xfrm>
            <a:off x="4116400" y="4807500"/>
            <a:ext cx="911100" cy="33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9"/>
          <p:cNvSpPr txBox="1">
            <a:spLocks noGrp="1"/>
          </p:cNvSpPr>
          <p:nvPr>
            <p:ph type="ctrTitle" idx="4294967295"/>
          </p:nvPr>
        </p:nvSpPr>
        <p:spPr>
          <a:xfrm>
            <a:off x="496825" y="1048375"/>
            <a:ext cx="22296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t>SENTIR EL MUNDO </a:t>
            </a:r>
            <a:endParaRPr sz="1100" dirty="0"/>
          </a:p>
        </p:txBody>
      </p:sp>
      <p:sp>
        <p:nvSpPr>
          <p:cNvPr id="281" name="Google Shape;281;p19"/>
          <p:cNvSpPr txBox="1">
            <a:spLocks noGrp="1"/>
          </p:cNvSpPr>
          <p:nvPr>
            <p:ph type="subTitle" idx="4294967295"/>
          </p:nvPr>
        </p:nvSpPr>
        <p:spPr>
          <a:xfrm>
            <a:off x="228600" y="2725750"/>
            <a:ext cx="2708564" cy="784800"/>
          </a:xfrm>
          <a:prstGeom prst="rect">
            <a:avLst/>
          </a:prstGeom>
        </p:spPr>
        <p:txBody>
          <a:bodyPr spcFirstLastPara="1" wrap="square" lIns="91425" tIns="91425" rIns="91425" bIns="91425" anchor="t" anchorCtr="0">
            <a:noAutofit/>
          </a:bodyPr>
          <a:lstStyle/>
          <a:p>
            <a:pPr marL="0" lvl="0" indent="0">
              <a:buNone/>
            </a:pPr>
            <a:r>
              <a:rPr lang="es-CO" sz="900" dirty="0"/>
              <a:t>Uno de los aspectos más extraordinarios del cerebro humano es su habilidad para reconocer patrones y describirlos. Entre los patrones más complicados de entender está el concepto de turbulencia en la dinámica de </a:t>
            </a:r>
            <a:r>
              <a:rPr lang="es-CO" sz="900" dirty="0" err="1"/>
              <a:t>fluídos</a:t>
            </a:r>
            <a:r>
              <a:rPr lang="es-CO" sz="900" dirty="0"/>
              <a:t>. Con su pintura “La noche estrellada” (1889), </a:t>
            </a:r>
            <a:r>
              <a:rPr lang="es-CO" sz="900" dirty="0" err="1"/>
              <a:t>Vincent</a:t>
            </a:r>
            <a:r>
              <a:rPr lang="es-CO" sz="900" dirty="0"/>
              <a:t> van Gogh se adelantó casi sesenta años al matemático </a:t>
            </a:r>
            <a:r>
              <a:rPr lang="es-CO" sz="900" dirty="0" err="1"/>
              <a:t>Kolmogorov</a:t>
            </a:r>
            <a:r>
              <a:rPr lang="es-CO" sz="900" dirty="0"/>
              <a:t> en el entendimiento intuitivo del fenómeno de la turbulencia.</a:t>
            </a:r>
          </a:p>
          <a:p>
            <a:pPr marL="0" lvl="0" indent="0">
              <a:buNone/>
            </a:pPr>
            <a:endParaRPr lang="es-CO" sz="300" dirty="0"/>
          </a:p>
          <a:p>
            <a:pPr marL="0" lvl="0" indent="0">
              <a:buNone/>
            </a:pPr>
            <a:endParaRPr lang="es-CO" sz="300" dirty="0"/>
          </a:p>
          <a:p>
            <a:pPr marL="0" lvl="0" indent="0">
              <a:buNone/>
            </a:pPr>
            <a:endParaRPr lang="es-CO" sz="300" dirty="0"/>
          </a:p>
          <a:p>
            <a:pPr marL="0" lvl="0" indent="0">
              <a:buNone/>
            </a:pPr>
            <a:r>
              <a:rPr lang="es-CO" sz="300" dirty="0"/>
              <a:t>https://www.educ.ar/recursos/132029/la-ecuacion-matematica-escondida-en-las-pinturas-de-vincent-van-gogh</a:t>
            </a:r>
            <a:endParaRPr sz="300" dirty="0"/>
          </a:p>
        </p:txBody>
      </p:sp>
      <p:grpSp>
        <p:nvGrpSpPr>
          <p:cNvPr id="282" name="Google Shape;282;p19"/>
          <p:cNvGrpSpPr/>
          <p:nvPr/>
        </p:nvGrpSpPr>
        <p:grpSpPr>
          <a:xfrm>
            <a:off x="4989430" y="480048"/>
            <a:ext cx="2688023" cy="2687984"/>
            <a:chOff x="6643075" y="3664250"/>
            <a:chExt cx="407950" cy="407975"/>
          </a:xfrm>
        </p:grpSpPr>
        <p:sp>
          <p:nvSpPr>
            <p:cNvPr id="283" name="Google Shape;283;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19"/>
          <p:cNvSpPr/>
          <p:nvPr/>
        </p:nvSpPr>
        <p:spPr>
          <a:xfrm>
            <a:off x="4346385" y="1101027"/>
            <a:ext cx="420148" cy="40117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rot="2697410">
            <a:off x="7115127" y="3154920"/>
            <a:ext cx="637798" cy="60899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7619694" y="2807253"/>
            <a:ext cx="255471" cy="24404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rot="1279871">
            <a:off x="4055299" y="2311116"/>
            <a:ext cx="255414" cy="24398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pic>
        <p:nvPicPr>
          <p:cNvPr id="1026" name="Picture 2" descr="https://www.recreoviral.com/wp-content/uploads/2016/02/VAN-GOGH-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217" y="0"/>
            <a:ext cx="6116783" cy="42833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20"/>
          <p:cNvSpPr txBox="1">
            <a:spLocks noGrp="1"/>
          </p:cNvSpPr>
          <p:nvPr>
            <p:ph type="title"/>
          </p:nvPr>
        </p:nvSpPr>
        <p:spPr>
          <a:xfrm>
            <a:off x="532302" y="129775"/>
            <a:ext cx="5138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SOMOS POLVO DE ESTRELLAS </a:t>
            </a:r>
            <a:endParaRPr dirty="0"/>
          </a:p>
        </p:txBody>
      </p:sp>
      <p:sp>
        <p:nvSpPr>
          <p:cNvPr id="302" name="Google Shape;302;p20"/>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pic>
        <p:nvPicPr>
          <p:cNvPr id="2050" name="Picture 2" descr="Resultado de imagen para thealternativelimb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03" y="1041560"/>
            <a:ext cx="2075006" cy="23332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743" y="1042971"/>
            <a:ext cx="3337791" cy="23318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mutangerlab.files.wordpress.com/2012/03/lisa_chouinard_anatomia.png?w=546&amp;h=3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302" y="3408247"/>
            <a:ext cx="2673064" cy="17513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limb proj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1692" y="3429174"/>
            <a:ext cx="2566842" cy="1709464"/>
          </a:xfrm>
          <a:prstGeom prst="rect">
            <a:avLst/>
          </a:prstGeom>
          <a:noFill/>
          <a:extLst>
            <a:ext uri="{909E8E84-426E-40DD-AFC4-6F175D3DCCD1}">
              <a14:hiddenFill xmlns:a14="http://schemas.microsoft.com/office/drawing/2010/main">
                <a:solidFill>
                  <a:srgbClr val="FFFFFF"/>
                </a:solidFill>
              </a14:hiddenFill>
            </a:ext>
          </a:extLst>
        </p:spPr>
      </p:pic>
      <p:sp>
        <p:nvSpPr>
          <p:cNvPr id="4" name="Elipse 3"/>
          <p:cNvSpPr/>
          <p:nvPr/>
        </p:nvSpPr>
        <p:spPr>
          <a:xfrm>
            <a:off x="162503" y="129775"/>
            <a:ext cx="168098" cy="1680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2"/>
          <p:cNvSpPr txBox="1">
            <a:spLocks noGrp="1"/>
          </p:cNvSpPr>
          <p:nvPr>
            <p:ph type="title" idx="4294967295"/>
          </p:nvPr>
        </p:nvSpPr>
        <p:spPr>
          <a:xfrm>
            <a:off x="249383" y="74356"/>
            <a:ext cx="7862454"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CO" dirty="0">
                <a:solidFill>
                  <a:schemeClr val="accent1">
                    <a:lumMod val="50000"/>
                  </a:schemeClr>
                </a:solidFill>
              </a:rPr>
              <a:t>Las artes no son manualidades</a:t>
            </a:r>
            <a:endParaRPr dirty="0">
              <a:solidFill>
                <a:schemeClr val="accent1">
                  <a:lumMod val="50000"/>
                </a:schemeClr>
              </a:solidFill>
            </a:endParaRPr>
          </a:p>
        </p:txBody>
      </p:sp>
      <p:sp>
        <p:nvSpPr>
          <p:cNvPr id="318" name="Google Shape;318;p22"/>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pic>
        <p:nvPicPr>
          <p:cNvPr id="3074" name="Picture 2" descr="https://cdn.comsol.com/wordpress/2014/08/origami-principles-solve-space-proble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96" y="931756"/>
            <a:ext cx="8935460" cy="3408177"/>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p:cNvSpPr/>
          <p:nvPr/>
        </p:nvSpPr>
        <p:spPr>
          <a:xfrm>
            <a:off x="165334" y="4722557"/>
            <a:ext cx="168098" cy="1680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Roderig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427</Words>
  <Application>Microsoft Office PowerPoint</Application>
  <PresentationFormat>Presentación en pantalla (16:9)</PresentationFormat>
  <Paragraphs>46</Paragraphs>
  <Slides>14</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vt:i4>
      </vt:variant>
    </vt:vector>
  </HeadingPairs>
  <TitlesOfParts>
    <vt:vector size="21" baseType="lpstr">
      <vt:lpstr>Barlow</vt:lpstr>
      <vt:lpstr>Work Sans</vt:lpstr>
      <vt:lpstr>Arial</vt:lpstr>
      <vt:lpstr>Miriam Libre</vt:lpstr>
      <vt:lpstr>Calibri</vt:lpstr>
      <vt:lpstr>Barlow Light</vt:lpstr>
      <vt:lpstr>Roderigo template</vt:lpstr>
      <vt:lpstr>Relaciones entre  el arte y la ciencia  2018 </vt:lpstr>
      <vt:lpstr>Presentación de PowerPoint</vt:lpstr>
      <vt:lpstr>PANELISTA</vt:lpstr>
      <vt:lpstr>EL CUERPO SENTIPENSANTE</vt:lpstr>
      <vt:lpstr>1. Tanto la ciencia como el arte son intentos humanos por comprender y describir el mundo que nos rodea</vt:lpstr>
      <vt:lpstr>Presentación de PowerPoint</vt:lpstr>
      <vt:lpstr>SENTIR EL MUNDO </vt:lpstr>
      <vt:lpstr>SOMOS POLVO DE ESTRELLAS </vt:lpstr>
      <vt:lpstr>Las artes no son manualidades</vt:lpstr>
      <vt:lpstr>El bello caos de las estrellas danzantes</vt:lpstr>
      <vt:lpstr>Susurros  </vt:lpstr>
      <vt:lpstr>Zika https://www.visual-science.com/projects/</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Relaciones entre  el arte y la ciencia  2018</dc:title>
  <dc:creator>ASUS</dc:creator>
  <cp:lastModifiedBy>YHONATAN</cp:lastModifiedBy>
  <cp:revision>16</cp:revision>
  <dcterms:modified xsi:type="dcterms:W3CDTF">2018-10-01T16:28:05Z</dcterms:modified>
</cp:coreProperties>
</file>