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75" r:id="rId4"/>
    <p:sldId id="280" r:id="rId5"/>
    <p:sldId id="262" r:id="rId6"/>
    <p:sldId id="283" r:id="rId7"/>
    <p:sldId id="281" r:id="rId8"/>
    <p:sldId id="282"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9" autoAdjust="0"/>
    <p:restoredTop sz="94660"/>
  </p:normalViewPr>
  <p:slideViewPr>
    <p:cSldViewPr snapToGrid="0">
      <p:cViewPr varScale="1">
        <p:scale>
          <a:sx n="90" d="100"/>
          <a:sy n="90" d="100"/>
        </p:scale>
        <p:origin x="7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4595B3-72B4-40A8-9FD3-2E5E8867C2A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8A0E2548-A013-42B4-9A05-7660C7F7CE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AC8C085B-D516-49AA-AFB3-945B7CD750EA}"/>
              </a:ext>
            </a:extLst>
          </p:cNvPr>
          <p:cNvSpPr>
            <a:spLocks noGrp="1"/>
          </p:cNvSpPr>
          <p:nvPr>
            <p:ph type="dt" sz="half" idx="10"/>
          </p:nvPr>
        </p:nvSpPr>
        <p:spPr/>
        <p:txBody>
          <a:bodyPr/>
          <a:lstStyle/>
          <a:p>
            <a:fld id="{ECCBFED5-55A2-4BBC-8F5B-A096B9D07AC2}" type="datetimeFigureOut">
              <a:rPr lang="es-CO" smtClean="0"/>
              <a:t>21/06/19</a:t>
            </a:fld>
            <a:endParaRPr lang="es-CO"/>
          </a:p>
        </p:txBody>
      </p:sp>
      <p:sp>
        <p:nvSpPr>
          <p:cNvPr id="5" name="Marcador de pie de página 4">
            <a:extLst>
              <a:ext uri="{FF2B5EF4-FFF2-40B4-BE49-F238E27FC236}">
                <a16:creationId xmlns:a16="http://schemas.microsoft.com/office/drawing/2014/main" id="{557374B7-CCDC-4B21-8E65-D42D46A7D11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8D84977-5005-44C0-AD98-E312E262E748}"/>
              </a:ext>
            </a:extLst>
          </p:cNvPr>
          <p:cNvSpPr>
            <a:spLocks noGrp="1"/>
          </p:cNvSpPr>
          <p:nvPr>
            <p:ph type="sldNum" sz="quarter" idx="12"/>
          </p:nvPr>
        </p:nvSpPr>
        <p:spPr/>
        <p:txBody>
          <a:bodyPr/>
          <a:lstStyle/>
          <a:p>
            <a:fld id="{E665514D-95F3-4023-A7AF-4A318450C158}" type="slidenum">
              <a:rPr lang="es-CO" smtClean="0"/>
              <a:t>‹Nº›</a:t>
            </a:fld>
            <a:endParaRPr lang="es-CO"/>
          </a:p>
        </p:txBody>
      </p:sp>
    </p:spTree>
    <p:extLst>
      <p:ext uri="{BB962C8B-B14F-4D97-AF65-F5344CB8AC3E}">
        <p14:creationId xmlns:p14="http://schemas.microsoft.com/office/powerpoint/2010/main" val="20958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F007FC-CD67-407C-A0F5-02D95E6A3BF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B73C04D-4DAB-4DBB-851A-1A97567F2978}"/>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4C73ABB-40FB-4ABF-BCA2-AC5F7DAC25FB}"/>
              </a:ext>
            </a:extLst>
          </p:cNvPr>
          <p:cNvSpPr>
            <a:spLocks noGrp="1"/>
          </p:cNvSpPr>
          <p:nvPr>
            <p:ph type="dt" sz="half" idx="10"/>
          </p:nvPr>
        </p:nvSpPr>
        <p:spPr/>
        <p:txBody>
          <a:bodyPr/>
          <a:lstStyle/>
          <a:p>
            <a:fld id="{ECCBFED5-55A2-4BBC-8F5B-A096B9D07AC2}" type="datetimeFigureOut">
              <a:rPr lang="es-CO" smtClean="0"/>
              <a:t>21/06/19</a:t>
            </a:fld>
            <a:endParaRPr lang="es-CO"/>
          </a:p>
        </p:txBody>
      </p:sp>
      <p:sp>
        <p:nvSpPr>
          <p:cNvPr id="5" name="Marcador de pie de página 4">
            <a:extLst>
              <a:ext uri="{FF2B5EF4-FFF2-40B4-BE49-F238E27FC236}">
                <a16:creationId xmlns:a16="http://schemas.microsoft.com/office/drawing/2014/main" id="{BAA9E21B-C51A-4534-B9AD-7D939BE55B1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53482F7-F615-44F4-8908-A1C109398F92}"/>
              </a:ext>
            </a:extLst>
          </p:cNvPr>
          <p:cNvSpPr>
            <a:spLocks noGrp="1"/>
          </p:cNvSpPr>
          <p:nvPr>
            <p:ph type="sldNum" sz="quarter" idx="12"/>
          </p:nvPr>
        </p:nvSpPr>
        <p:spPr/>
        <p:txBody>
          <a:bodyPr/>
          <a:lstStyle/>
          <a:p>
            <a:fld id="{E665514D-95F3-4023-A7AF-4A318450C158}" type="slidenum">
              <a:rPr lang="es-CO" smtClean="0"/>
              <a:t>‹Nº›</a:t>
            </a:fld>
            <a:endParaRPr lang="es-CO"/>
          </a:p>
        </p:txBody>
      </p:sp>
    </p:spTree>
    <p:extLst>
      <p:ext uri="{BB962C8B-B14F-4D97-AF65-F5344CB8AC3E}">
        <p14:creationId xmlns:p14="http://schemas.microsoft.com/office/powerpoint/2010/main" val="383464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EF55213-788B-4BAA-892B-E6B41BEEC1E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661E189-6E7E-483A-A825-CC65B41A8FF2}"/>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EA37B8F-CD74-40B8-A149-4DE81396F102}"/>
              </a:ext>
            </a:extLst>
          </p:cNvPr>
          <p:cNvSpPr>
            <a:spLocks noGrp="1"/>
          </p:cNvSpPr>
          <p:nvPr>
            <p:ph type="dt" sz="half" idx="10"/>
          </p:nvPr>
        </p:nvSpPr>
        <p:spPr/>
        <p:txBody>
          <a:bodyPr/>
          <a:lstStyle/>
          <a:p>
            <a:fld id="{ECCBFED5-55A2-4BBC-8F5B-A096B9D07AC2}" type="datetimeFigureOut">
              <a:rPr lang="es-CO" smtClean="0"/>
              <a:t>21/06/19</a:t>
            </a:fld>
            <a:endParaRPr lang="es-CO"/>
          </a:p>
        </p:txBody>
      </p:sp>
      <p:sp>
        <p:nvSpPr>
          <p:cNvPr id="5" name="Marcador de pie de página 4">
            <a:extLst>
              <a:ext uri="{FF2B5EF4-FFF2-40B4-BE49-F238E27FC236}">
                <a16:creationId xmlns:a16="http://schemas.microsoft.com/office/drawing/2014/main" id="{4BC0BAA8-FCF8-40D5-99CF-00A282E0D94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A916609-E41B-42FB-B1A1-60883025F5CA}"/>
              </a:ext>
            </a:extLst>
          </p:cNvPr>
          <p:cNvSpPr>
            <a:spLocks noGrp="1"/>
          </p:cNvSpPr>
          <p:nvPr>
            <p:ph type="sldNum" sz="quarter" idx="12"/>
          </p:nvPr>
        </p:nvSpPr>
        <p:spPr/>
        <p:txBody>
          <a:bodyPr/>
          <a:lstStyle/>
          <a:p>
            <a:fld id="{E665514D-95F3-4023-A7AF-4A318450C158}" type="slidenum">
              <a:rPr lang="es-CO" smtClean="0"/>
              <a:t>‹Nº›</a:t>
            </a:fld>
            <a:endParaRPr lang="es-CO"/>
          </a:p>
        </p:txBody>
      </p:sp>
    </p:spTree>
    <p:extLst>
      <p:ext uri="{BB962C8B-B14F-4D97-AF65-F5344CB8AC3E}">
        <p14:creationId xmlns:p14="http://schemas.microsoft.com/office/powerpoint/2010/main" val="398090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31C8A-189E-48DA-904D-D5529005B9E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A2740E7-C8E9-4C4D-AE56-BB14DC1FC084}"/>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AB985CF-1773-4107-A952-A56815F34ACE}"/>
              </a:ext>
            </a:extLst>
          </p:cNvPr>
          <p:cNvSpPr>
            <a:spLocks noGrp="1"/>
          </p:cNvSpPr>
          <p:nvPr>
            <p:ph type="dt" sz="half" idx="10"/>
          </p:nvPr>
        </p:nvSpPr>
        <p:spPr/>
        <p:txBody>
          <a:bodyPr/>
          <a:lstStyle/>
          <a:p>
            <a:fld id="{ECCBFED5-55A2-4BBC-8F5B-A096B9D07AC2}" type="datetimeFigureOut">
              <a:rPr lang="es-CO" smtClean="0"/>
              <a:t>21/06/19</a:t>
            </a:fld>
            <a:endParaRPr lang="es-CO"/>
          </a:p>
        </p:txBody>
      </p:sp>
      <p:sp>
        <p:nvSpPr>
          <p:cNvPr id="5" name="Marcador de pie de página 4">
            <a:extLst>
              <a:ext uri="{FF2B5EF4-FFF2-40B4-BE49-F238E27FC236}">
                <a16:creationId xmlns:a16="http://schemas.microsoft.com/office/drawing/2014/main" id="{751756CC-4C85-436A-A224-ED815109B5E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9326071-73A2-4D82-BB68-47B829394967}"/>
              </a:ext>
            </a:extLst>
          </p:cNvPr>
          <p:cNvSpPr>
            <a:spLocks noGrp="1"/>
          </p:cNvSpPr>
          <p:nvPr>
            <p:ph type="sldNum" sz="quarter" idx="12"/>
          </p:nvPr>
        </p:nvSpPr>
        <p:spPr/>
        <p:txBody>
          <a:bodyPr/>
          <a:lstStyle/>
          <a:p>
            <a:fld id="{E665514D-95F3-4023-A7AF-4A318450C158}" type="slidenum">
              <a:rPr lang="es-CO" smtClean="0"/>
              <a:t>‹Nº›</a:t>
            </a:fld>
            <a:endParaRPr lang="es-CO"/>
          </a:p>
        </p:txBody>
      </p:sp>
    </p:spTree>
    <p:extLst>
      <p:ext uri="{BB962C8B-B14F-4D97-AF65-F5344CB8AC3E}">
        <p14:creationId xmlns:p14="http://schemas.microsoft.com/office/powerpoint/2010/main" val="1959308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24E93F-0125-42FF-9E5D-70F641765C7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0256D30-450D-46AB-852F-4EFA4F8431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894758B7-5C3F-4313-951F-AA3365CD8F35}"/>
              </a:ext>
            </a:extLst>
          </p:cNvPr>
          <p:cNvSpPr>
            <a:spLocks noGrp="1"/>
          </p:cNvSpPr>
          <p:nvPr>
            <p:ph type="dt" sz="half" idx="10"/>
          </p:nvPr>
        </p:nvSpPr>
        <p:spPr/>
        <p:txBody>
          <a:bodyPr/>
          <a:lstStyle/>
          <a:p>
            <a:fld id="{ECCBFED5-55A2-4BBC-8F5B-A096B9D07AC2}" type="datetimeFigureOut">
              <a:rPr lang="es-CO" smtClean="0"/>
              <a:t>21/06/19</a:t>
            </a:fld>
            <a:endParaRPr lang="es-CO"/>
          </a:p>
        </p:txBody>
      </p:sp>
      <p:sp>
        <p:nvSpPr>
          <p:cNvPr id="5" name="Marcador de pie de página 4">
            <a:extLst>
              <a:ext uri="{FF2B5EF4-FFF2-40B4-BE49-F238E27FC236}">
                <a16:creationId xmlns:a16="http://schemas.microsoft.com/office/drawing/2014/main" id="{A3D66EF9-FFE3-4F49-AD3E-E7B1F941309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58AB680-A04E-403E-83FF-E65DCC71032C}"/>
              </a:ext>
            </a:extLst>
          </p:cNvPr>
          <p:cNvSpPr>
            <a:spLocks noGrp="1"/>
          </p:cNvSpPr>
          <p:nvPr>
            <p:ph type="sldNum" sz="quarter" idx="12"/>
          </p:nvPr>
        </p:nvSpPr>
        <p:spPr/>
        <p:txBody>
          <a:bodyPr/>
          <a:lstStyle/>
          <a:p>
            <a:fld id="{E665514D-95F3-4023-A7AF-4A318450C158}" type="slidenum">
              <a:rPr lang="es-CO" smtClean="0"/>
              <a:t>‹Nº›</a:t>
            </a:fld>
            <a:endParaRPr lang="es-CO"/>
          </a:p>
        </p:txBody>
      </p:sp>
    </p:spTree>
    <p:extLst>
      <p:ext uri="{BB962C8B-B14F-4D97-AF65-F5344CB8AC3E}">
        <p14:creationId xmlns:p14="http://schemas.microsoft.com/office/powerpoint/2010/main" val="3400325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761205-5DC2-44A9-9FC0-D93DB6E6147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1C2261A-9707-4C8C-AA81-29763976203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B9D3397F-5BB2-44D3-B98A-233D97D3DE23}"/>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6AE365F6-D8DB-4F26-87D2-EAC179CA9ABF}"/>
              </a:ext>
            </a:extLst>
          </p:cNvPr>
          <p:cNvSpPr>
            <a:spLocks noGrp="1"/>
          </p:cNvSpPr>
          <p:nvPr>
            <p:ph type="dt" sz="half" idx="10"/>
          </p:nvPr>
        </p:nvSpPr>
        <p:spPr/>
        <p:txBody>
          <a:bodyPr/>
          <a:lstStyle/>
          <a:p>
            <a:fld id="{ECCBFED5-55A2-4BBC-8F5B-A096B9D07AC2}" type="datetimeFigureOut">
              <a:rPr lang="es-CO" smtClean="0"/>
              <a:t>21/06/19</a:t>
            </a:fld>
            <a:endParaRPr lang="es-CO"/>
          </a:p>
        </p:txBody>
      </p:sp>
      <p:sp>
        <p:nvSpPr>
          <p:cNvPr id="6" name="Marcador de pie de página 5">
            <a:extLst>
              <a:ext uri="{FF2B5EF4-FFF2-40B4-BE49-F238E27FC236}">
                <a16:creationId xmlns:a16="http://schemas.microsoft.com/office/drawing/2014/main" id="{9982BE00-96C0-4671-B88B-9B64510A58C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D10EC21-7CE5-4DD4-A2F2-40129CF96C3C}"/>
              </a:ext>
            </a:extLst>
          </p:cNvPr>
          <p:cNvSpPr>
            <a:spLocks noGrp="1"/>
          </p:cNvSpPr>
          <p:nvPr>
            <p:ph type="sldNum" sz="quarter" idx="12"/>
          </p:nvPr>
        </p:nvSpPr>
        <p:spPr/>
        <p:txBody>
          <a:bodyPr/>
          <a:lstStyle/>
          <a:p>
            <a:fld id="{E665514D-95F3-4023-A7AF-4A318450C158}" type="slidenum">
              <a:rPr lang="es-CO" smtClean="0"/>
              <a:t>‹Nº›</a:t>
            </a:fld>
            <a:endParaRPr lang="es-CO"/>
          </a:p>
        </p:txBody>
      </p:sp>
    </p:spTree>
    <p:extLst>
      <p:ext uri="{BB962C8B-B14F-4D97-AF65-F5344CB8AC3E}">
        <p14:creationId xmlns:p14="http://schemas.microsoft.com/office/powerpoint/2010/main" val="21027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D72CE-8A2A-4816-8489-F57C92A4F51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271BA6B-C530-4948-B2A7-A1274B52CA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4FBE1AF-49D0-434D-AA59-83FF96967EDD}"/>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202629A1-CC7A-4660-9063-7BC1B4BD0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9643519E-E15A-4ABA-A52B-8482CFD0D7CB}"/>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DD79AB6C-F8FC-4749-9F10-79B8B9F3E670}"/>
              </a:ext>
            </a:extLst>
          </p:cNvPr>
          <p:cNvSpPr>
            <a:spLocks noGrp="1"/>
          </p:cNvSpPr>
          <p:nvPr>
            <p:ph type="dt" sz="half" idx="10"/>
          </p:nvPr>
        </p:nvSpPr>
        <p:spPr/>
        <p:txBody>
          <a:bodyPr/>
          <a:lstStyle/>
          <a:p>
            <a:fld id="{ECCBFED5-55A2-4BBC-8F5B-A096B9D07AC2}" type="datetimeFigureOut">
              <a:rPr lang="es-CO" smtClean="0"/>
              <a:t>21/06/19</a:t>
            </a:fld>
            <a:endParaRPr lang="es-CO"/>
          </a:p>
        </p:txBody>
      </p:sp>
      <p:sp>
        <p:nvSpPr>
          <p:cNvPr id="8" name="Marcador de pie de página 7">
            <a:extLst>
              <a:ext uri="{FF2B5EF4-FFF2-40B4-BE49-F238E27FC236}">
                <a16:creationId xmlns:a16="http://schemas.microsoft.com/office/drawing/2014/main" id="{0C313655-CD28-4DCA-9500-7979F274B6EF}"/>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FAD2A348-60C8-414B-AF8E-E870CCD2C55E}"/>
              </a:ext>
            </a:extLst>
          </p:cNvPr>
          <p:cNvSpPr>
            <a:spLocks noGrp="1"/>
          </p:cNvSpPr>
          <p:nvPr>
            <p:ph type="sldNum" sz="quarter" idx="12"/>
          </p:nvPr>
        </p:nvSpPr>
        <p:spPr/>
        <p:txBody>
          <a:bodyPr/>
          <a:lstStyle/>
          <a:p>
            <a:fld id="{E665514D-95F3-4023-A7AF-4A318450C158}" type="slidenum">
              <a:rPr lang="es-CO" smtClean="0"/>
              <a:t>‹Nº›</a:t>
            </a:fld>
            <a:endParaRPr lang="es-CO"/>
          </a:p>
        </p:txBody>
      </p:sp>
    </p:spTree>
    <p:extLst>
      <p:ext uri="{BB962C8B-B14F-4D97-AF65-F5344CB8AC3E}">
        <p14:creationId xmlns:p14="http://schemas.microsoft.com/office/powerpoint/2010/main" val="117457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8C5F27-7573-4E24-9A94-5CDA9C5A57A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2D530587-7079-4DE6-87B0-2DFB04B64DC2}"/>
              </a:ext>
            </a:extLst>
          </p:cNvPr>
          <p:cNvSpPr>
            <a:spLocks noGrp="1"/>
          </p:cNvSpPr>
          <p:nvPr>
            <p:ph type="dt" sz="half" idx="10"/>
          </p:nvPr>
        </p:nvSpPr>
        <p:spPr/>
        <p:txBody>
          <a:bodyPr/>
          <a:lstStyle/>
          <a:p>
            <a:fld id="{ECCBFED5-55A2-4BBC-8F5B-A096B9D07AC2}" type="datetimeFigureOut">
              <a:rPr lang="es-CO" smtClean="0"/>
              <a:t>21/06/19</a:t>
            </a:fld>
            <a:endParaRPr lang="es-CO"/>
          </a:p>
        </p:txBody>
      </p:sp>
      <p:sp>
        <p:nvSpPr>
          <p:cNvPr id="4" name="Marcador de pie de página 3">
            <a:extLst>
              <a:ext uri="{FF2B5EF4-FFF2-40B4-BE49-F238E27FC236}">
                <a16:creationId xmlns:a16="http://schemas.microsoft.com/office/drawing/2014/main" id="{4AF13326-0AF1-4D25-A594-EFD7ACDC33F1}"/>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82610BCE-8E58-488B-9497-11278CF7886E}"/>
              </a:ext>
            </a:extLst>
          </p:cNvPr>
          <p:cNvSpPr>
            <a:spLocks noGrp="1"/>
          </p:cNvSpPr>
          <p:nvPr>
            <p:ph type="sldNum" sz="quarter" idx="12"/>
          </p:nvPr>
        </p:nvSpPr>
        <p:spPr/>
        <p:txBody>
          <a:bodyPr/>
          <a:lstStyle/>
          <a:p>
            <a:fld id="{E665514D-95F3-4023-A7AF-4A318450C158}" type="slidenum">
              <a:rPr lang="es-CO" smtClean="0"/>
              <a:t>‹Nº›</a:t>
            </a:fld>
            <a:endParaRPr lang="es-CO"/>
          </a:p>
        </p:txBody>
      </p:sp>
    </p:spTree>
    <p:extLst>
      <p:ext uri="{BB962C8B-B14F-4D97-AF65-F5344CB8AC3E}">
        <p14:creationId xmlns:p14="http://schemas.microsoft.com/office/powerpoint/2010/main" val="125006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4A35EBF-194A-4DA2-8C5F-5115082DB06A}"/>
              </a:ext>
            </a:extLst>
          </p:cNvPr>
          <p:cNvSpPr>
            <a:spLocks noGrp="1"/>
          </p:cNvSpPr>
          <p:nvPr>
            <p:ph type="dt" sz="half" idx="10"/>
          </p:nvPr>
        </p:nvSpPr>
        <p:spPr/>
        <p:txBody>
          <a:bodyPr/>
          <a:lstStyle/>
          <a:p>
            <a:fld id="{ECCBFED5-55A2-4BBC-8F5B-A096B9D07AC2}" type="datetimeFigureOut">
              <a:rPr lang="es-CO" smtClean="0"/>
              <a:t>21/06/19</a:t>
            </a:fld>
            <a:endParaRPr lang="es-CO"/>
          </a:p>
        </p:txBody>
      </p:sp>
      <p:sp>
        <p:nvSpPr>
          <p:cNvPr id="3" name="Marcador de pie de página 2">
            <a:extLst>
              <a:ext uri="{FF2B5EF4-FFF2-40B4-BE49-F238E27FC236}">
                <a16:creationId xmlns:a16="http://schemas.microsoft.com/office/drawing/2014/main" id="{3D5A3FFE-7294-4651-B29C-12AB12FB5A00}"/>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66C7AE4-142B-476D-893F-C14F26D752DC}"/>
              </a:ext>
            </a:extLst>
          </p:cNvPr>
          <p:cNvSpPr>
            <a:spLocks noGrp="1"/>
          </p:cNvSpPr>
          <p:nvPr>
            <p:ph type="sldNum" sz="quarter" idx="12"/>
          </p:nvPr>
        </p:nvSpPr>
        <p:spPr/>
        <p:txBody>
          <a:bodyPr/>
          <a:lstStyle/>
          <a:p>
            <a:fld id="{E665514D-95F3-4023-A7AF-4A318450C158}" type="slidenum">
              <a:rPr lang="es-CO" smtClean="0"/>
              <a:t>‹Nº›</a:t>
            </a:fld>
            <a:endParaRPr lang="es-CO"/>
          </a:p>
        </p:txBody>
      </p:sp>
    </p:spTree>
    <p:extLst>
      <p:ext uri="{BB962C8B-B14F-4D97-AF65-F5344CB8AC3E}">
        <p14:creationId xmlns:p14="http://schemas.microsoft.com/office/powerpoint/2010/main" val="2036318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1B31C9-410D-4534-913B-C25E0DB32C3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EB70FF5-DC3A-49AA-A91B-C9A2A6742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0F4326ED-87CE-489F-9E09-BE8AA47B3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299544E7-4206-4BC1-B363-1EF122C901F3}"/>
              </a:ext>
            </a:extLst>
          </p:cNvPr>
          <p:cNvSpPr>
            <a:spLocks noGrp="1"/>
          </p:cNvSpPr>
          <p:nvPr>
            <p:ph type="dt" sz="half" idx="10"/>
          </p:nvPr>
        </p:nvSpPr>
        <p:spPr/>
        <p:txBody>
          <a:bodyPr/>
          <a:lstStyle/>
          <a:p>
            <a:fld id="{ECCBFED5-55A2-4BBC-8F5B-A096B9D07AC2}" type="datetimeFigureOut">
              <a:rPr lang="es-CO" smtClean="0"/>
              <a:t>21/06/19</a:t>
            </a:fld>
            <a:endParaRPr lang="es-CO"/>
          </a:p>
        </p:txBody>
      </p:sp>
      <p:sp>
        <p:nvSpPr>
          <p:cNvPr id="6" name="Marcador de pie de página 5">
            <a:extLst>
              <a:ext uri="{FF2B5EF4-FFF2-40B4-BE49-F238E27FC236}">
                <a16:creationId xmlns:a16="http://schemas.microsoft.com/office/drawing/2014/main" id="{7B299884-4A52-4BED-9A7A-656281293BE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6FD5006-1270-4BAA-AB15-9D6B6AF668AF}"/>
              </a:ext>
            </a:extLst>
          </p:cNvPr>
          <p:cNvSpPr>
            <a:spLocks noGrp="1"/>
          </p:cNvSpPr>
          <p:nvPr>
            <p:ph type="sldNum" sz="quarter" idx="12"/>
          </p:nvPr>
        </p:nvSpPr>
        <p:spPr/>
        <p:txBody>
          <a:bodyPr/>
          <a:lstStyle/>
          <a:p>
            <a:fld id="{E665514D-95F3-4023-A7AF-4A318450C158}" type="slidenum">
              <a:rPr lang="es-CO" smtClean="0"/>
              <a:t>‹Nº›</a:t>
            </a:fld>
            <a:endParaRPr lang="es-CO"/>
          </a:p>
        </p:txBody>
      </p:sp>
    </p:spTree>
    <p:extLst>
      <p:ext uri="{BB962C8B-B14F-4D97-AF65-F5344CB8AC3E}">
        <p14:creationId xmlns:p14="http://schemas.microsoft.com/office/powerpoint/2010/main" val="228786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27B72B-23C4-4B70-8C92-1B132A2DCF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CF712B7-2B92-42D1-BBA7-3B68B71265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231DE185-5CBA-46BB-A3E0-EE9CFEA73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7B612FE5-F1EA-46F4-BA46-76FB504789C2}"/>
              </a:ext>
            </a:extLst>
          </p:cNvPr>
          <p:cNvSpPr>
            <a:spLocks noGrp="1"/>
          </p:cNvSpPr>
          <p:nvPr>
            <p:ph type="dt" sz="half" idx="10"/>
          </p:nvPr>
        </p:nvSpPr>
        <p:spPr/>
        <p:txBody>
          <a:bodyPr/>
          <a:lstStyle/>
          <a:p>
            <a:fld id="{ECCBFED5-55A2-4BBC-8F5B-A096B9D07AC2}" type="datetimeFigureOut">
              <a:rPr lang="es-CO" smtClean="0"/>
              <a:t>21/06/19</a:t>
            </a:fld>
            <a:endParaRPr lang="es-CO"/>
          </a:p>
        </p:txBody>
      </p:sp>
      <p:sp>
        <p:nvSpPr>
          <p:cNvPr id="6" name="Marcador de pie de página 5">
            <a:extLst>
              <a:ext uri="{FF2B5EF4-FFF2-40B4-BE49-F238E27FC236}">
                <a16:creationId xmlns:a16="http://schemas.microsoft.com/office/drawing/2014/main" id="{326C676B-CA43-45C5-ADB9-7DF00E6C7E8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DE3FF7D-D2C5-4775-99B8-4820E18F176A}"/>
              </a:ext>
            </a:extLst>
          </p:cNvPr>
          <p:cNvSpPr>
            <a:spLocks noGrp="1"/>
          </p:cNvSpPr>
          <p:nvPr>
            <p:ph type="sldNum" sz="quarter" idx="12"/>
          </p:nvPr>
        </p:nvSpPr>
        <p:spPr/>
        <p:txBody>
          <a:bodyPr/>
          <a:lstStyle/>
          <a:p>
            <a:fld id="{E665514D-95F3-4023-A7AF-4A318450C158}" type="slidenum">
              <a:rPr lang="es-CO" smtClean="0"/>
              <a:t>‹Nº›</a:t>
            </a:fld>
            <a:endParaRPr lang="es-CO"/>
          </a:p>
        </p:txBody>
      </p:sp>
    </p:spTree>
    <p:extLst>
      <p:ext uri="{BB962C8B-B14F-4D97-AF65-F5344CB8AC3E}">
        <p14:creationId xmlns:p14="http://schemas.microsoft.com/office/powerpoint/2010/main" val="3453476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45A6AF-7540-40DC-8168-A8ACBFD6CD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96AB143-69D0-43FA-998F-E505FB8D0E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499267A-762D-477B-B61E-2E291D0A9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CBFED5-55A2-4BBC-8F5B-A096B9D07AC2}" type="datetimeFigureOut">
              <a:rPr lang="es-CO" smtClean="0"/>
              <a:t>21/06/19</a:t>
            </a:fld>
            <a:endParaRPr lang="es-CO"/>
          </a:p>
        </p:txBody>
      </p:sp>
      <p:sp>
        <p:nvSpPr>
          <p:cNvPr id="5" name="Marcador de pie de página 4">
            <a:extLst>
              <a:ext uri="{FF2B5EF4-FFF2-40B4-BE49-F238E27FC236}">
                <a16:creationId xmlns:a16="http://schemas.microsoft.com/office/drawing/2014/main" id="{FD446CDA-681A-4BF2-A3D9-D6B398BE91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D1968D45-3392-4DF1-9145-67BA4F18C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5514D-95F3-4023-A7AF-4A318450C158}" type="slidenum">
              <a:rPr lang="es-CO" smtClean="0"/>
              <a:t>‹Nº›</a:t>
            </a:fld>
            <a:endParaRPr lang="es-CO"/>
          </a:p>
        </p:txBody>
      </p:sp>
    </p:spTree>
    <p:extLst>
      <p:ext uri="{BB962C8B-B14F-4D97-AF65-F5344CB8AC3E}">
        <p14:creationId xmlns:p14="http://schemas.microsoft.com/office/powerpoint/2010/main" val="300490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1.png"/><Relationship Id="rId18" Type="http://schemas.openxmlformats.org/officeDocument/2006/relationships/image" Target="../media/image15.emf"/><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0.png"/><Relationship Id="rId17" Type="http://schemas.openxmlformats.org/officeDocument/2006/relationships/image" Target="../media/image14.emf"/><Relationship Id="rId2" Type="http://schemas.openxmlformats.org/officeDocument/2006/relationships/image" Target="../media/image1.png"/><Relationship Id="rId16" Type="http://schemas.openxmlformats.org/officeDocument/2006/relationships/image" Target="../media/image13.png"/><Relationship Id="rId20" Type="http://schemas.openxmlformats.org/officeDocument/2006/relationships/image" Target="../media/image17.emf"/><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9.emf"/><Relationship Id="rId5" Type="http://schemas.openxmlformats.org/officeDocument/2006/relationships/image" Target="../media/image4.emf"/><Relationship Id="rId15" Type="http://schemas.openxmlformats.org/officeDocument/2006/relationships/image" Target="../media/image12.png"/><Relationship Id="rId10" Type="http://schemas.microsoft.com/office/2007/relationships/hdphoto" Target="../media/hdphoto1.wdp"/><Relationship Id="rId19" Type="http://schemas.openxmlformats.org/officeDocument/2006/relationships/image" Target="../media/image16.jpg"/><Relationship Id="rId4" Type="http://schemas.openxmlformats.org/officeDocument/2006/relationships/image" Target="../media/image3.emf"/><Relationship Id="rId9" Type="http://schemas.openxmlformats.org/officeDocument/2006/relationships/image" Target="../media/image8.png"/><Relationship Id="rId1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4.emf"/><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14.emf"/><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14.emf"/><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14.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14.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upo 48">
            <a:extLst>
              <a:ext uri="{FF2B5EF4-FFF2-40B4-BE49-F238E27FC236}">
                <a16:creationId xmlns:a16="http://schemas.microsoft.com/office/drawing/2014/main" id="{6BD6EA59-CF16-428D-82FC-03F8C5D7FF50}"/>
              </a:ext>
            </a:extLst>
          </p:cNvPr>
          <p:cNvGrpSpPr/>
          <p:nvPr/>
        </p:nvGrpSpPr>
        <p:grpSpPr>
          <a:xfrm>
            <a:off x="0" y="-22351"/>
            <a:ext cx="12200538" cy="6880351"/>
            <a:chOff x="0" y="-22351"/>
            <a:chExt cx="12200538" cy="6880351"/>
          </a:xfrm>
        </p:grpSpPr>
        <p:pic>
          <p:nvPicPr>
            <p:cNvPr id="5" name="Imagen 4">
              <a:extLst>
                <a:ext uri="{FF2B5EF4-FFF2-40B4-BE49-F238E27FC236}">
                  <a16:creationId xmlns:a16="http://schemas.microsoft.com/office/drawing/2014/main" id="{D4AD1E73-DEB8-4110-A2A0-002DA7F8376E}"/>
                </a:ext>
              </a:extLst>
            </p:cNvPr>
            <p:cNvPicPr>
              <a:picLocks noChangeAspect="1"/>
            </p:cNvPicPr>
            <p:nvPr/>
          </p:nvPicPr>
          <p:blipFill>
            <a:blip r:embed="rId2"/>
            <a:stretch>
              <a:fillRect/>
            </a:stretch>
          </p:blipFill>
          <p:spPr>
            <a:xfrm>
              <a:off x="0" y="4070304"/>
              <a:ext cx="12192000" cy="2787696"/>
            </a:xfrm>
            <a:prstGeom prst="rect">
              <a:avLst/>
            </a:prstGeom>
          </p:spPr>
        </p:pic>
        <p:pic>
          <p:nvPicPr>
            <p:cNvPr id="12" name="Imagen 11">
              <a:extLst>
                <a:ext uri="{FF2B5EF4-FFF2-40B4-BE49-F238E27FC236}">
                  <a16:creationId xmlns:a16="http://schemas.microsoft.com/office/drawing/2014/main" id="{53718B68-6471-476C-ABF1-FBFA53E5EB2A}"/>
                </a:ext>
              </a:extLst>
            </p:cNvPr>
            <p:cNvPicPr>
              <a:picLocks noChangeAspect="1"/>
            </p:cNvPicPr>
            <p:nvPr/>
          </p:nvPicPr>
          <p:blipFill>
            <a:blip r:embed="rId3"/>
            <a:stretch>
              <a:fillRect/>
            </a:stretch>
          </p:blipFill>
          <p:spPr>
            <a:xfrm>
              <a:off x="3168692" y="5942477"/>
              <a:ext cx="1970120" cy="755531"/>
            </a:xfrm>
            <a:prstGeom prst="rect">
              <a:avLst/>
            </a:prstGeom>
          </p:spPr>
        </p:pic>
        <p:pic>
          <p:nvPicPr>
            <p:cNvPr id="16" name="Imagen 15">
              <a:extLst>
                <a:ext uri="{FF2B5EF4-FFF2-40B4-BE49-F238E27FC236}">
                  <a16:creationId xmlns:a16="http://schemas.microsoft.com/office/drawing/2014/main" id="{1A9F2380-FF6B-4A10-AB0A-753B3F7DF3EE}"/>
                </a:ext>
              </a:extLst>
            </p:cNvPr>
            <p:cNvPicPr>
              <a:picLocks noChangeAspect="1"/>
            </p:cNvPicPr>
            <p:nvPr/>
          </p:nvPicPr>
          <p:blipFill>
            <a:blip r:embed="rId4"/>
            <a:stretch>
              <a:fillRect/>
            </a:stretch>
          </p:blipFill>
          <p:spPr>
            <a:xfrm>
              <a:off x="2422323" y="5183672"/>
              <a:ext cx="2648916" cy="566914"/>
            </a:xfrm>
            <a:prstGeom prst="rect">
              <a:avLst/>
            </a:prstGeom>
          </p:spPr>
        </p:pic>
        <p:pic>
          <p:nvPicPr>
            <p:cNvPr id="21" name="Imagen 20">
              <a:extLst>
                <a:ext uri="{FF2B5EF4-FFF2-40B4-BE49-F238E27FC236}">
                  <a16:creationId xmlns:a16="http://schemas.microsoft.com/office/drawing/2014/main" id="{453A9937-D6F2-4D63-A835-800D82A9AB15}"/>
                </a:ext>
              </a:extLst>
            </p:cNvPr>
            <p:cNvPicPr>
              <a:picLocks noChangeAspect="1"/>
            </p:cNvPicPr>
            <p:nvPr/>
          </p:nvPicPr>
          <p:blipFill>
            <a:blip r:embed="rId5"/>
            <a:stretch>
              <a:fillRect/>
            </a:stretch>
          </p:blipFill>
          <p:spPr>
            <a:xfrm>
              <a:off x="10876059" y="5393570"/>
              <a:ext cx="1147934" cy="1227981"/>
            </a:xfrm>
            <a:prstGeom prst="rect">
              <a:avLst/>
            </a:prstGeom>
          </p:spPr>
        </p:pic>
        <p:pic>
          <p:nvPicPr>
            <p:cNvPr id="25" name="Imagen 24">
              <a:extLst>
                <a:ext uri="{FF2B5EF4-FFF2-40B4-BE49-F238E27FC236}">
                  <a16:creationId xmlns:a16="http://schemas.microsoft.com/office/drawing/2014/main" id="{53D43617-57F1-409D-9A12-B1B57BE3C107}"/>
                </a:ext>
              </a:extLst>
            </p:cNvPr>
            <p:cNvPicPr>
              <a:picLocks noChangeAspect="1"/>
            </p:cNvPicPr>
            <p:nvPr/>
          </p:nvPicPr>
          <p:blipFill>
            <a:blip r:embed="rId6"/>
            <a:stretch>
              <a:fillRect/>
            </a:stretch>
          </p:blipFill>
          <p:spPr>
            <a:xfrm>
              <a:off x="0" y="-22351"/>
              <a:ext cx="12200538" cy="2024190"/>
            </a:xfrm>
            <a:prstGeom prst="rect">
              <a:avLst/>
            </a:prstGeom>
          </p:spPr>
        </p:pic>
        <p:pic>
          <p:nvPicPr>
            <p:cNvPr id="7" name="Imagen 6">
              <a:extLst>
                <a:ext uri="{FF2B5EF4-FFF2-40B4-BE49-F238E27FC236}">
                  <a16:creationId xmlns:a16="http://schemas.microsoft.com/office/drawing/2014/main" id="{32F86346-A17D-4EA4-BB15-C747F8DFC002}"/>
                </a:ext>
              </a:extLst>
            </p:cNvPr>
            <p:cNvPicPr>
              <a:picLocks noChangeAspect="1"/>
            </p:cNvPicPr>
            <p:nvPr/>
          </p:nvPicPr>
          <p:blipFill>
            <a:blip r:embed="rId7"/>
            <a:stretch>
              <a:fillRect/>
            </a:stretch>
          </p:blipFill>
          <p:spPr>
            <a:xfrm>
              <a:off x="0" y="2568858"/>
              <a:ext cx="1725052" cy="4289141"/>
            </a:xfrm>
            <a:prstGeom prst="rect">
              <a:avLst/>
            </a:prstGeom>
          </p:spPr>
        </p:pic>
        <p:pic>
          <p:nvPicPr>
            <p:cNvPr id="26" name="Imagen 25">
              <a:extLst>
                <a:ext uri="{FF2B5EF4-FFF2-40B4-BE49-F238E27FC236}">
                  <a16:creationId xmlns:a16="http://schemas.microsoft.com/office/drawing/2014/main" id="{5D86109C-69AF-44D3-9EE1-ACC00A1B48AF}"/>
                </a:ext>
              </a:extLst>
            </p:cNvPr>
            <p:cNvPicPr>
              <a:picLocks noChangeAspect="1"/>
            </p:cNvPicPr>
            <p:nvPr/>
          </p:nvPicPr>
          <p:blipFill>
            <a:blip r:embed="rId8"/>
            <a:stretch>
              <a:fillRect/>
            </a:stretch>
          </p:blipFill>
          <p:spPr>
            <a:xfrm>
              <a:off x="10001657" y="5223223"/>
              <a:ext cx="670138" cy="1433384"/>
            </a:xfrm>
            <a:prstGeom prst="rect">
              <a:avLst/>
            </a:prstGeom>
          </p:spPr>
        </p:pic>
        <p:pic>
          <p:nvPicPr>
            <p:cNvPr id="29" name="Imagen 28">
              <a:extLst>
                <a:ext uri="{FF2B5EF4-FFF2-40B4-BE49-F238E27FC236}">
                  <a16:creationId xmlns:a16="http://schemas.microsoft.com/office/drawing/2014/main" id="{DEC03CB1-3BD7-4409-9AE3-1609C609DABB}"/>
                </a:ext>
              </a:extLst>
            </p:cNvPr>
            <p:cNvPicPr>
              <a:picLocks noChangeAspect="1"/>
            </p:cNvPicPr>
            <p:nvPr/>
          </p:nvPicPr>
          <p:blipFill>
            <a:blip r:embed="rId9" cstate="print">
              <a:biLevel thresh="25000"/>
              <a:extLst>
                <a:ext uri="{BEBA8EAE-BF5A-486C-A8C5-ECC9F3942E4B}">
                  <a14:imgProps xmlns:a14="http://schemas.microsoft.com/office/drawing/2010/main">
                    <a14:imgLayer r:embed="rId10">
                      <a14:imgEffect>
                        <a14:backgroundRemoval t="1654" b="94402" l="9750" r="89987">
                          <a14:foregroundMark x1="32806" y1="19847" x2="32806" y2="19847"/>
                          <a14:foregroundMark x1="43610" y1="20229" x2="43610" y2="20229"/>
                          <a14:foregroundMark x1="44401" y1="8524" x2="44401" y2="8524"/>
                          <a14:foregroundMark x1="27668" y1="16539" x2="27668" y2="16539"/>
                          <a14:foregroundMark x1="20026" y1="38931" x2="20026" y2="38931"/>
                          <a14:foregroundMark x1="78524" y1="37150" x2="78524" y2="37150"/>
                          <a14:foregroundMark x1="68643" y1="15013" x2="68643" y2="15013"/>
                          <a14:foregroundMark x1="66140" y1="59160" x2="66140" y2="59160"/>
                          <a14:foregroundMark x1="43083" y1="63104" x2="43083" y2="63104"/>
                          <a14:foregroundMark x1="23452" y1="49364" x2="23452" y2="49364"/>
                          <a14:foregroundMark x1="26614" y1="69593" x2="26614" y2="69593"/>
                          <a14:foregroundMark x1="19499" y1="72392" x2="19499" y2="72392"/>
                          <a14:foregroundMark x1="32411" y1="71374" x2="32411" y2="71374"/>
                          <a14:foregroundMark x1="41765" y1="71120" x2="41765" y2="71120"/>
                          <a14:foregroundMark x1="46640" y1="71120" x2="46640" y2="71120"/>
                          <a14:foregroundMark x1="54809" y1="73664" x2="54809" y2="73664"/>
                          <a14:foregroundMark x1="61133" y1="74427" x2="61924" y2="74427"/>
                          <a14:foregroundMark x1="69302" y1="73028" x2="69302" y2="73028"/>
                          <a14:foregroundMark x1="77602" y1="72646" x2="77602" y2="72646"/>
                          <a14:foregroundMark x1="81686" y1="73664" x2="81686" y2="73664"/>
                          <a14:foregroundMark x1="76021" y1="83206" x2="76021" y2="83206"/>
                          <a14:foregroundMark x1="72464" y1="83969" x2="72464" y2="83969"/>
                          <a14:foregroundMark x1="65086" y1="83969" x2="65086" y2="83969"/>
                          <a14:foregroundMark x1="62187" y1="83461" x2="62187" y2="83461"/>
                          <a14:foregroundMark x1="54941" y1="84097" x2="54941" y2="84097"/>
                          <a14:foregroundMark x1="44137" y1="79517" x2="44137" y2="79517"/>
                          <a14:foregroundMark x1="39262" y1="81679" x2="39262" y2="81679"/>
                          <a14:foregroundMark x1="37022" y1="83842" x2="37022" y2="83842"/>
                          <a14:foregroundMark x1="24374" y1="81679" x2="24374" y2="81679"/>
                          <a14:backgroundMark x1="48090" y1="34606" x2="48090" y2="34606"/>
                          <a14:backgroundMark x1="25165" y1="72265" x2="25165" y2="72265"/>
                          <a14:backgroundMark x1="71410" y1="71120" x2="71410" y2="71120"/>
                          <a14:backgroundMark x1="70883" y1="81934" x2="70883" y2="81934"/>
                          <a14:backgroundMark x1="60343" y1="80662" x2="60343" y2="80662"/>
                          <a14:backgroundMark x1="44664" y1="18066" x2="44664" y2="18066"/>
                        </a14:backgroundRemoval>
                      </a14:imgEffect>
                    </a14:imgLayer>
                  </a14:imgProps>
                </a:ext>
                <a:ext uri="{28A0092B-C50C-407E-A947-70E740481C1C}">
                  <a14:useLocalDpi xmlns:a14="http://schemas.microsoft.com/office/drawing/2010/main" val="0"/>
                </a:ext>
              </a:extLst>
            </a:blip>
            <a:stretch>
              <a:fillRect/>
            </a:stretch>
          </p:blipFill>
          <p:spPr>
            <a:xfrm>
              <a:off x="5139123" y="5262565"/>
              <a:ext cx="1535350" cy="1589967"/>
            </a:xfrm>
            <a:prstGeom prst="rect">
              <a:avLst/>
            </a:prstGeom>
          </p:spPr>
        </p:pic>
        <p:pic>
          <p:nvPicPr>
            <p:cNvPr id="31" name="Imagen 30">
              <a:extLst>
                <a:ext uri="{FF2B5EF4-FFF2-40B4-BE49-F238E27FC236}">
                  <a16:creationId xmlns:a16="http://schemas.microsoft.com/office/drawing/2014/main" id="{40847AE1-199A-4647-8CF0-DD5238111FB5}"/>
                </a:ext>
              </a:extLst>
            </p:cNvPr>
            <p:cNvPicPr>
              <a:picLocks noChangeAspect="1"/>
            </p:cNvPicPr>
            <p:nvPr/>
          </p:nvPicPr>
          <p:blipFill>
            <a:blip r:embed="rId11">
              <a:duotone>
                <a:schemeClr val="bg2">
                  <a:shade val="45000"/>
                  <a:satMod val="135000"/>
                </a:schemeClr>
                <a:prstClr val="white"/>
              </a:duotone>
            </a:blip>
            <a:stretch>
              <a:fillRect/>
            </a:stretch>
          </p:blipFill>
          <p:spPr>
            <a:xfrm>
              <a:off x="8577164" y="5257800"/>
              <a:ext cx="1267772" cy="1415721"/>
            </a:xfrm>
            <a:prstGeom prst="rect">
              <a:avLst/>
            </a:prstGeom>
          </p:spPr>
        </p:pic>
        <p:pic>
          <p:nvPicPr>
            <p:cNvPr id="34" name="Marcador de contenido 5">
              <a:extLst>
                <a:ext uri="{FF2B5EF4-FFF2-40B4-BE49-F238E27FC236}">
                  <a16:creationId xmlns:a16="http://schemas.microsoft.com/office/drawing/2014/main" id="{D500984E-88A1-41FB-AA82-F3300A587DE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20990" y="4237820"/>
              <a:ext cx="3616022" cy="1120927"/>
            </a:xfrm>
            <a:prstGeom prst="rect">
              <a:avLst/>
            </a:prstGeom>
          </p:spPr>
        </p:pic>
        <p:pic>
          <p:nvPicPr>
            <p:cNvPr id="36" name="Imagen 35">
              <a:extLst>
                <a:ext uri="{FF2B5EF4-FFF2-40B4-BE49-F238E27FC236}">
                  <a16:creationId xmlns:a16="http://schemas.microsoft.com/office/drawing/2014/main" id="{1C559731-5E57-4040-B128-88868BB366D3}"/>
                </a:ext>
              </a:extLst>
            </p:cNvPr>
            <p:cNvPicPr>
              <a:picLocks noChangeAspect="1"/>
            </p:cNvPicPr>
            <p:nvPr/>
          </p:nvPicPr>
          <p:blipFill>
            <a:blip r:embed="rId13" cstate="print">
              <a:duotone>
                <a:schemeClr val="accent3">
                  <a:shade val="45000"/>
                  <a:satMod val="135000"/>
                </a:schemeClr>
                <a:prstClr val="white"/>
              </a:duotone>
              <a:extLst>
                <a:ext uri="{BEBA8EAE-BF5A-486C-A8C5-ECC9F3942E4B}">
                  <a14:imgProps xmlns:a14="http://schemas.microsoft.com/office/drawing/2010/main">
                    <a14:imgLayer r:embed="rId14">
                      <a14:imgEffect>
                        <a14:backgroundRemoval t="866" b="98052" l="9476" r="96976"/>
                      </a14:imgEffect>
                    </a14:imgLayer>
                  </a14:imgProps>
                </a:ext>
                <a:ext uri="{28A0092B-C50C-407E-A947-70E740481C1C}">
                  <a14:useLocalDpi xmlns:a14="http://schemas.microsoft.com/office/drawing/2010/main" val="0"/>
                </a:ext>
              </a:extLst>
            </a:blip>
            <a:stretch>
              <a:fillRect/>
            </a:stretch>
          </p:blipFill>
          <p:spPr>
            <a:xfrm>
              <a:off x="7304493" y="4591799"/>
              <a:ext cx="1393002" cy="1297513"/>
            </a:xfrm>
            <a:prstGeom prst="rect">
              <a:avLst/>
            </a:prstGeom>
          </p:spPr>
        </p:pic>
        <p:pic>
          <p:nvPicPr>
            <p:cNvPr id="42" name="Imagen 41">
              <a:extLst>
                <a:ext uri="{FF2B5EF4-FFF2-40B4-BE49-F238E27FC236}">
                  <a16:creationId xmlns:a16="http://schemas.microsoft.com/office/drawing/2014/main" id="{946187BF-4416-4795-AEF5-D1715A79AD0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71946" y="5753833"/>
              <a:ext cx="1015314" cy="1015314"/>
            </a:xfrm>
            <a:prstGeom prst="rect">
              <a:avLst/>
            </a:prstGeom>
          </p:spPr>
        </p:pic>
        <p:pic>
          <p:nvPicPr>
            <p:cNvPr id="44" name="Imagen 43">
              <a:extLst>
                <a:ext uri="{FF2B5EF4-FFF2-40B4-BE49-F238E27FC236}">
                  <a16:creationId xmlns:a16="http://schemas.microsoft.com/office/drawing/2014/main" id="{245BDE47-72F5-4E44-A349-939B1879BD8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63890" y="5799303"/>
              <a:ext cx="1889163" cy="898705"/>
            </a:xfrm>
            <a:prstGeom prst="rect">
              <a:avLst/>
            </a:prstGeom>
          </p:spPr>
        </p:pic>
      </p:grpSp>
      <p:pic>
        <p:nvPicPr>
          <p:cNvPr id="6" name="Imagen 5"/>
          <p:cNvPicPr>
            <a:picLocks noChangeAspect="1"/>
          </p:cNvPicPr>
          <p:nvPr/>
        </p:nvPicPr>
        <p:blipFill>
          <a:blip r:embed="rId17"/>
          <a:stretch>
            <a:fillRect/>
          </a:stretch>
        </p:blipFill>
        <p:spPr>
          <a:xfrm>
            <a:off x="380814" y="100881"/>
            <a:ext cx="4690425" cy="489332"/>
          </a:xfrm>
          <a:prstGeom prst="rect">
            <a:avLst/>
          </a:prstGeom>
        </p:spPr>
      </p:pic>
      <p:pic>
        <p:nvPicPr>
          <p:cNvPr id="22" name="Imagen 21"/>
          <p:cNvPicPr>
            <a:picLocks noChangeAspect="1"/>
          </p:cNvPicPr>
          <p:nvPr/>
        </p:nvPicPr>
        <p:blipFill>
          <a:blip r:embed="rId18"/>
          <a:stretch>
            <a:fillRect/>
          </a:stretch>
        </p:blipFill>
        <p:spPr>
          <a:xfrm>
            <a:off x="9474797" y="87973"/>
            <a:ext cx="2549196" cy="1397473"/>
          </a:xfrm>
          <a:prstGeom prst="rect">
            <a:avLst/>
          </a:prstGeom>
        </p:spPr>
      </p:pic>
      <p:sp>
        <p:nvSpPr>
          <p:cNvPr id="4" name="Título 3"/>
          <p:cNvSpPr>
            <a:spLocks noGrp="1"/>
          </p:cNvSpPr>
          <p:nvPr>
            <p:ph type="ctrTitle"/>
          </p:nvPr>
        </p:nvSpPr>
        <p:spPr>
          <a:xfrm>
            <a:off x="2544891" y="1383992"/>
            <a:ext cx="9023797" cy="1102191"/>
          </a:xfrm>
        </p:spPr>
        <p:txBody>
          <a:bodyPr>
            <a:normAutofit fontScale="90000"/>
          </a:bodyPr>
          <a:lstStyle/>
          <a:p>
            <a:r>
              <a:rPr lang="es-CO" dirty="0">
                <a:latin typeface="Comic Sans MS" panose="030F0702030302020204" pitchFamily="66" charset="0"/>
              </a:rPr>
              <a:t>LINEA ARTE Y FILOSOFIA</a:t>
            </a:r>
          </a:p>
        </p:txBody>
      </p:sp>
      <p:sp>
        <p:nvSpPr>
          <p:cNvPr id="3" name="Subtítulo 2">
            <a:extLst>
              <a:ext uri="{FF2B5EF4-FFF2-40B4-BE49-F238E27FC236}">
                <a16:creationId xmlns:a16="http://schemas.microsoft.com/office/drawing/2014/main" id="{D8297AD2-1B03-4514-A9DF-25BA5750C2C5}"/>
              </a:ext>
            </a:extLst>
          </p:cNvPr>
          <p:cNvSpPr>
            <a:spLocks noGrp="1"/>
          </p:cNvSpPr>
          <p:nvPr>
            <p:ph type="subTitle" idx="1"/>
          </p:nvPr>
        </p:nvSpPr>
        <p:spPr>
          <a:xfrm>
            <a:off x="4748307" y="2708111"/>
            <a:ext cx="6636854" cy="1655762"/>
          </a:xfrm>
        </p:spPr>
        <p:txBody>
          <a:bodyPr>
            <a:noAutofit/>
          </a:bodyPr>
          <a:lstStyle/>
          <a:p>
            <a:r>
              <a:rPr lang="es-CO" dirty="0">
                <a:latin typeface="Comic Sans MS" panose="030F0702030302020204" pitchFamily="66" charset="0"/>
              </a:rPr>
              <a:t>'El niño que no juega no es niño, pero el hombre que no juega perdió para siempre al niño que vivía en él y que le hará mucha falta' (Pablo Neruda).</a:t>
            </a:r>
          </a:p>
        </p:txBody>
      </p:sp>
      <p:pic>
        <p:nvPicPr>
          <p:cNvPr id="2" name="Imagen 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521338" y="735515"/>
            <a:ext cx="2919103" cy="4448156"/>
          </a:xfrm>
          <a:prstGeom prst="rect">
            <a:avLst/>
          </a:prstGeom>
        </p:spPr>
      </p:pic>
      <p:pic>
        <p:nvPicPr>
          <p:cNvPr id="23" name="Imagen 22"/>
          <p:cNvPicPr>
            <a:picLocks noChangeAspect="1"/>
          </p:cNvPicPr>
          <p:nvPr/>
        </p:nvPicPr>
        <p:blipFill>
          <a:blip r:embed="rId20"/>
          <a:stretch>
            <a:fillRect/>
          </a:stretch>
        </p:blipFill>
        <p:spPr>
          <a:xfrm>
            <a:off x="9424276" y="1738769"/>
            <a:ext cx="2712736" cy="912000"/>
          </a:xfrm>
          <a:prstGeom prst="rect">
            <a:avLst/>
          </a:prstGeom>
        </p:spPr>
      </p:pic>
    </p:spTree>
    <p:extLst>
      <p:ext uri="{BB962C8B-B14F-4D97-AF65-F5344CB8AC3E}">
        <p14:creationId xmlns:p14="http://schemas.microsoft.com/office/powerpoint/2010/main" val="3488698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DB0DADD9-3977-4293-B233-3F1A4C868B67}"/>
              </a:ext>
            </a:extLst>
          </p:cNvPr>
          <p:cNvGrpSpPr/>
          <p:nvPr/>
        </p:nvGrpSpPr>
        <p:grpSpPr>
          <a:xfrm>
            <a:off x="0" y="0"/>
            <a:ext cx="12192001" cy="6858000"/>
            <a:chOff x="0" y="0"/>
            <a:chExt cx="12192001" cy="6858000"/>
          </a:xfrm>
        </p:grpSpPr>
        <p:pic>
          <p:nvPicPr>
            <p:cNvPr id="6" name="Imagen 5">
              <a:extLst>
                <a:ext uri="{FF2B5EF4-FFF2-40B4-BE49-F238E27FC236}">
                  <a16:creationId xmlns:a16="http://schemas.microsoft.com/office/drawing/2014/main" id="{C63014E6-928E-42E0-A45A-F39EEB79BEBD}"/>
                </a:ext>
              </a:extLst>
            </p:cNvPr>
            <p:cNvPicPr>
              <a:picLocks noChangeAspect="1"/>
            </p:cNvPicPr>
            <p:nvPr/>
          </p:nvPicPr>
          <p:blipFill>
            <a:blip r:embed="rId2"/>
            <a:stretch>
              <a:fillRect/>
            </a:stretch>
          </p:blipFill>
          <p:spPr>
            <a:xfrm>
              <a:off x="0" y="4851778"/>
              <a:ext cx="12192000" cy="2006222"/>
            </a:xfrm>
            <a:prstGeom prst="rect">
              <a:avLst/>
            </a:prstGeom>
          </p:spPr>
        </p:pic>
        <p:pic>
          <p:nvPicPr>
            <p:cNvPr id="5" name="Imagen 4">
              <a:extLst>
                <a:ext uri="{FF2B5EF4-FFF2-40B4-BE49-F238E27FC236}">
                  <a16:creationId xmlns:a16="http://schemas.microsoft.com/office/drawing/2014/main" id="{32FED379-F3C7-4EAB-84EC-357A6E3FF371}"/>
                </a:ext>
              </a:extLst>
            </p:cNvPr>
            <p:cNvPicPr>
              <a:picLocks noChangeAspect="1"/>
            </p:cNvPicPr>
            <p:nvPr/>
          </p:nvPicPr>
          <p:blipFill>
            <a:blip r:embed="rId3"/>
            <a:stretch>
              <a:fillRect/>
            </a:stretch>
          </p:blipFill>
          <p:spPr>
            <a:xfrm>
              <a:off x="1" y="0"/>
              <a:ext cx="12192000" cy="2006221"/>
            </a:xfrm>
            <a:prstGeom prst="rect">
              <a:avLst/>
            </a:prstGeom>
          </p:spPr>
        </p:pic>
      </p:grpSp>
      <p:sp>
        <p:nvSpPr>
          <p:cNvPr id="2" name="Título 1">
            <a:extLst>
              <a:ext uri="{FF2B5EF4-FFF2-40B4-BE49-F238E27FC236}">
                <a16:creationId xmlns:a16="http://schemas.microsoft.com/office/drawing/2014/main" id="{BB42493B-3EBA-40F5-9F39-CE270F70DD89}"/>
              </a:ext>
            </a:extLst>
          </p:cNvPr>
          <p:cNvSpPr>
            <a:spLocks noGrp="1"/>
          </p:cNvSpPr>
          <p:nvPr>
            <p:ph type="title"/>
          </p:nvPr>
        </p:nvSpPr>
        <p:spPr>
          <a:xfrm>
            <a:off x="838199" y="913849"/>
            <a:ext cx="10515600" cy="744367"/>
          </a:xfrm>
        </p:spPr>
        <p:txBody>
          <a:bodyPr>
            <a:normAutofit fontScale="90000"/>
          </a:bodyPr>
          <a:lstStyle/>
          <a:p>
            <a:pPr algn="ctr"/>
            <a:r>
              <a:rPr lang="es-CO" sz="3600" dirty="0"/>
              <a:t>INTELIGENCIA Y PEDAGOGIA</a:t>
            </a:r>
            <a:br>
              <a:rPr lang="es-CO" sz="3600" dirty="0"/>
            </a:br>
            <a:endParaRPr lang="es-CO" sz="3500" dirty="0">
              <a:latin typeface="SansSerif" panose="00000400000000000000" pitchFamily="2" charset="2"/>
            </a:endParaRPr>
          </a:p>
        </p:txBody>
      </p:sp>
      <p:pic>
        <p:nvPicPr>
          <p:cNvPr id="7" name="Imagen 6"/>
          <p:cNvPicPr>
            <a:picLocks noChangeAspect="1"/>
          </p:cNvPicPr>
          <p:nvPr/>
        </p:nvPicPr>
        <p:blipFill>
          <a:blip r:embed="rId4"/>
          <a:stretch>
            <a:fillRect/>
          </a:stretch>
        </p:blipFill>
        <p:spPr>
          <a:xfrm>
            <a:off x="78484" y="5355771"/>
            <a:ext cx="2549196" cy="1397473"/>
          </a:xfrm>
          <a:prstGeom prst="rect">
            <a:avLst/>
          </a:prstGeom>
        </p:spPr>
      </p:pic>
      <p:pic>
        <p:nvPicPr>
          <p:cNvPr id="14" name="Imagen 13"/>
          <p:cNvPicPr>
            <a:picLocks noChangeAspect="1"/>
          </p:cNvPicPr>
          <p:nvPr/>
        </p:nvPicPr>
        <p:blipFill>
          <a:blip r:embed="rId5"/>
          <a:stretch>
            <a:fillRect/>
          </a:stretch>
        </p:blipFill>
        <p:spPr>
          <a:xfrm>
            <a:off x="6294261" y="6054507"/>
            <a:ext cx="5520960" cy="575978"/>
          </a:xfrm>
          <a:prstGeom prst="rect">
            <a:avLst/>
          </a:prstGeom>
        </p:spPr>
      </p:pic>
      <p:sp>
        <p:nvSpPr>
          <p:cNvPr id="10" name="Subtítulo 7"/>
          <p:cNvSpPr txBox="1">
            <a:spLocks/>
          </p:cNvSpPr>
          <p:nvPr/>
        </p:nvSpPr>
        <p:spPr>
          <a:xfrm>
            <a:off x="304299" y="1390789"/>
            <a:ext cx="11583401" cy="1655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a:t>De acuerdo a la concepción de inteligencia hay una concepción de pedagogía.</a:t>
            </a:r>
          </a:p>
          <a:p>
            <a:r>
              <a:rPr lang="es-CO" dirty="0"/>
              <a:t>Tradicional: sistema de asociaciones mecánicamente adquiridas por la presión de las cosas. Psicología clásica, la receptividad y la memoria como bases.</a:t>
            </a:r>
          </a:p>
          <a:p>
            <a:r>
              <a:rPr lang="es-CO" dirty="0"/>
              <a:t>Moderna: La razón como elemento básico de conocimiento. En resumen, la matemática y el lenguaje son la base del conocer.</a:t>
            </a:r>
          </a:p>
          <a:p>
            <a:r>
              <a:rPr lang="es-CO" dirty="0"/>
              <a:t>Contemporánea: Inteligencias múltiples: cada ser es diferente y cada uno tiene una forma particular de acercarse al conocimiento, hay diferentes inteligencias. Musical, espacial, interpersonal, espacial, cenestésica.   .   .   </a:t>
            </a:r>
          </a:p>
        </p:txBody>
      </p:sp>
    </p:spTree>
    <p:extLst>
      <p:ext uri="{BB962C8B-B14F-4D97-AF65-F5344CB8AC3E}">
        <p14:creationId xmlns:p14="http://schemas.microsoft.com/office/powerpoint/2010/main" val="332012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DB0DADD9-3977-4293-B233-3F1A4C868B67}"/>
              </a:ext>
            </a:extLst>
          </p:cNvPr>
          <p:cNvGrpSpPr/>
          <p:nvPr/>
        </p:nvGrpSpPr>
        <p:grpSpPr>
          <a:xfrm>
            <a:off x="0" y="0"/>
            <a:ext cx="12192001" cy="6858000"/>
            <a:chOff x="0" y="0"/>
            <a:chExt cx="12192001" cy="6858000"/>
          </a:xfrm>
        </p:grpSpPr>
        <p:pic>
          <p:nvPicPr>
            <p:cNvPr id="6" name="Imagen 5">
              <a:extLst>
                <a:ext uri="{FF2B5EF4-FFF2-40B4-BE49-F238E27FC236}">
                  <a16:creationId xmlns:a16="http://schemas.microsoft.com/office/drawing/2014/main" id="{C63014E6-928E-42E0-A45A-F39EEB79BEBD}"/>
                </a:ext>
              </a:extLst>
            </p:cNvPr>
            <p:cNvPicPr>
              <a:picLocks noChangeAspect="1"/>
            </p:cNvPicPr>
            <p:nvPr/>
          </p:nvPicPr>
          <p:blipFill>
            <a:blip r:embed="rId2"/>
            <a:stretch>
              <a:fillRect/>
            </a:stretch>
          </p:blipFill>
          <p:spPr>
            <a:xfrm>
              <a:off x="0" y="4851778"/>
              <a:ext cx="12192000" cy="2006222"/>
            </a:xfrm>
            <a:prstGeom prst="rect">
              <a:avLst/>
            </a:prstGeom>
          </p:spPr>
        </p:pic>
        <p:pic>
          <p:nvPicPr>
            <p:cNvPr id="5" name="Imagen 4">
              <a:extLst>
                <a:ext uri="{FF2B5EF4-FFF2-40B4-BE49-F238E27FC236}">
                  <a16:creationId xmlns:a16="http://schemas.microsoft.com/office/drawing/2014/main" id="{32FED379-F3C7-4EAB-84EC-357A6E3FF371}"/>
                </a:ext>
              </a:extLst>
            </p:cNvPr>
            <p:cNvPicPr>
              <a:picLocks noChangeAspect="1"/>
            </p:cNvPicPr>
            <p:nvPr/>
          </p:nvPicPr>
          <p:blipFill>
            <a:blip r:embed="rId3"/>
            <a:stretch>
              <a:fillRect/>
            </a:stretch>
          </p:blipFill>
          <p:spPr>
            <a:xfrm>
              <a:off x="1" y="0"/>
              <a:ext cx="12192000" cy="2006221"/>
            </a:xfrm>
            <a:prstGeom prst="rect">
              <a:avLst/>
            </a:prstGeom>
          </p:spPr>
        </p:pic>
      </p:grpSp>
      <p:sp>
        <p:nvSpPr>
          <p:cNvPr id="2" name="Título 1">
            <a:extLst>
              <a:ext uri="{FF2B5EF4-FFF2-40B4-BE49-F238E27FC236}">
                <a16:creationId xmlns:a16="http://schemas.microsoft.com/office/drawing/2014/main" id="{BB42493B-3EBA-40F5-9F39-CE270F70DD89}"/>
              </a:ext>
            </a:extLst>
          </p:cNvPr>
          <p:cNvSpPr>
            <a:spLocks noGrp="1"/>
          </p:cNvSpPr>
          <p:nvPr>
            <p:ph type="title"/>
          </p:nvPr>
        </p:nvSpPr>
        <p:spPr>
          <a:xfrm>
            <a:off x="4508678" y="423481"/>
            <a:ext cx="10515600" cy="744367"/>
          </a:xfrm>
        </p:spPr>
        <p:txBody>
          <a:bodyPr>
            <a:normAutofit fontScale="90000"/>
          </a:bodyPr>
          <a:lstStyle/>
          <a:p>
            <a:pPr algn="ctr"/>
            <a:r>
              <a:rPr lang="es-CO" sz="3600" dirty="0"/>
              <a:t>“¿Cuál es una buena escuela?</a:t>
            </a:r>
            <a:br>
              <a:rPr lang="es-CO" sz="3600" dirty="0"/>
            </a:br>
            <a:endParaRPr lang="es-CO" sz="3500" dirty="0">
              <a:latin typeface="SansSerif" panose="00000400000000000000" pitchFamily="2" charset="2"/>
            </a:endParaRPr>
          </a:p>
        </p:txBody>
      </p:sp>
      <p:pic>
        <p:nvPicPr>
          <p:cNvPr id="7" name="Imagen 6"/>
          <p:cNvPicPr>
            <a:picLocks noChangeAspect="1"/>
          </p:cNvPicPr>
          <p:nvPr/>
        </p:nvPicPr>
        <p:blipFill>
          <a:blip r:embed="rId4"/>
          <a:stretch>
            <a:fillRect/>
          </a:stretch>
        </p:blipFill>
        <p:spPr>
          <a:xfrm>
            <a:off x="78484" y="5355771"/>
            <a:ext cx="2549196" cy="1397473"/>
          </a:xfrm>
          <a:prstGeom prst="rect">
            <a:avLst/>
          </a:prstGeom>
        </p:spPr>
      </p:pic>
      <p:pic>
        <p:nvPicPr>
          <p:cNvPr id="14" name="Imagen 13"/>
          <p:cNvPicPr>
            <a:picLocks noChangeAspect="1"/>
          </p:cNvPicPr>
          <p:nvPr/>
        </p:nvPicPr>
        <p:blipFill>
          <a:blip r:embed="rId5"/>
          <a:stretch>
            <a:fillRect/>
          </a:stretch>
        </p:blipFill>
        <p:spPr>
          <a:xfrm>
            <a:off x="6294261" y="6054507"/>
            <a:ext cx="5520960" cy="575978"/>
          </a:xfrm>
          <a:prstGeom prst="rect">
            <a:avLst/>
          </a:prstGeom>
        </p:spPr>
      </p:pic>
      <p:sp>
        <p:nvSpPr>
          <p:cNvPr id="4" name="CuadroTexto 3"/>
          <p:cNvSpPr txBox="1"/>
          <p:nvPr/>
        </p:nvSpPr>
        <p:spPr>
          <a:xfrm>
            <a:off x="0" y="939416"/>
            <a:ext cx="12192000" cy="2431435"/>
          </a:xfrm>
          <a:prstGeom prst="rect">
            <a:avLst/>
          </a:prstGeom>
          <a:noFill/>
        </p:spPr>
        <p:txBody>
          <a:bodyPr wrap="square" rtlCol="0">
            <a:spAutoFit/>
          </a:bodyPr>
          <a:lstStyle/>
          <a:p>
            <a:pPr algn="just"/>
            <a:r>
              <a:rPr lang="es-CO" sz="1900" dirty="0"/>
              <a:t>–La buena escuela es la que sabe hacer lo que dice la ley sobre la educación, que ofrece a cada uno de los alumnos la posibilidad de desarrollar sus capacidades individuales.</a:t>
            </a:r>
          </a:p>
          <a:p>
            <a:pPr algn="just"/>
            <a:r>
              <a:rPr lang="es-CO" sz="1900" dirty="0"/>
              <a:t> Sobre esto hay una poesía de Loris </a:t>
            </a:r>
            <a:r>
              <a:rPr lang="es-CO" sz="1900" dirty="0" err="1"/>
              <a:t>Magaluzzi</a:t>
            </a:r>
            <a:r>
              <a:rPr lang="es-CO" sz="1900" dirty="0"/>
              <a:t> que decía: los niños tienen 100 lenguas, 100 maneras de pensar, de jugar, 100 lenguajes, pero les roban 99. ¿Quién roba a los niños? Muchos. La escuela es uno de ellos. ¿Cómo hace la escuela para robar tanto? Ofreciendo poco. La escuela no consigue ser una buena escuela porque sigue poniéndose como la escuela de la Lengua y de la Matemática. Todos los niños que encajan en esta competencia son buenos, los que van adelante. Los que nacieron músicos, periodistas, investigadores o artesanos quedan al margen y allí la responsabilidad es muy fuerte.” Francesco </a:t>
            </a:r>
            <a:r>
              <a:rPr lang="es-CO" sz="1900" dirty="0" err="1"/>
              <a:t>Tonucci</a:t>
            </a:r>
            <a:r>
              <a:rPr lang="es-CO" sz="1900" dirty="0"/>
              <a:t>.</a:t>
            </a:r>
          </a:p>
        </p:txBody>
      </p:sp>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2923" y="3006933"/>
            <a:ext cx="9920825" cy="3047574"/>
          </a:xfrm>
          <a:prstGeom prst="rect">
            <a:avLst/>
          </a:prstGeom>
        </p:spPr>
      </p:pic>
    </p:spTree>
    <p:extLst>
      <p:ext uri="{BB962C8B-B14F-4D97-AF65-F5344CB8AC3E}">
        <p14:creationId xmlns:p14="http://schemas.microsoft.com/office/powerpoint/2010/main" val="182017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DB0DADD9-3977-4293-B233-3F1A4C868B67}"/>
              </a:ext>
            </a:extLst>
          </p:cNvPr>
          <p:cNvGrpSpPr/>
          <p:nvPr/>
        </p:nvGrpSpPr>
        <p:grpSpPr>
          <a:xfrm>
            <a:off x="-1" y="74390"/>
            <a:ext cx="12192001" cy="6858000"/>
            <a:chOff x="0" y="0"/>
            <a:chExt cx="12192001" cy="6858000"/>
          </a:xfrm>
        </p:grpSpPr>
        <p:pic>
          <p:nvPicPr>
            <p:cNvPr id="6" name="Imagen 5">
              <a:extLst>
                <a:ext uri="{FF2B5EF4-FFF2-40B4-BE49-F238E27FC236}">
                  <a16:creationId xmlns:a16="http://schemas.microsoft.com/office/drawing/2014/main" id="{C63014E6-928E-42E0-A45A-F39EEB79BEBD}"/>
                </a:ext>
              </a:extLst>
            </p:cNvPr>
            <p:cNvPicPr>
              <a:picLocks noChangeAspect="1"/>
            </p:cNvPicPr>
            <p:nvPr/>
          </p:nvPicPr>
          <p:blipFill>
            <a:blip r:embed="rId2"/>
            <a:stretch>
              <a:fillRect/>
            </a:stretch>
          </p:blipFill>
          <p:spPr>
            <a:xfrm>
              <a:off x="0" y="4851778"/>
              <a:ext cx="12192000" cy="2006222"/>
            </a:xfrm>
            <a:prstGeom prst="rect">
              <a:avLst/>
            </a:prstGeom>
          </p:spPr>
        </p:pic>
        <p:pic>
          <p:nvPicPr>
            <p:cNvPr id="5" name="Imagen 4">
              <a:extLst>
                <a:ext uri="{FF2B5EF4-FFF2-40B4-BE49-F238E27FC236}">
                  <a16:creationId xmlns:a16="http://schemas.microsoft.com/office/drawing/2014/main" id="{32FED379-F3C7-4EAB-84EC-357A6E3FF371}"/>
                </a:ext>
              </a:extLst>
            </p:cNvPr>
            <p:cNvPicPr>
              <a:picLocks noChangeAspect="1"/>
            </p:cNvPicPr>
            <p:nvPr/>
          </p:nvPicPr>
          <p:blipFill>
            <a:blip r:embed="rId3"/>
            <a:stretch>
              <a:fillRect/>
            </a:stretch>
          </p:blipFill>
          <p:spPr>
            <a:xfrm>
              <a:off x="1" y="0"/>
              <a:ext cx="12192000" cy="2006221"/>
            </a:xfrm>
            <a:prstGeom prst="rect">
              <a:avLst/>
            </a:prstGeom>
          </p:spPr>
        </p:pic>
      </p:grpSp>
      <p:pic>
        <p:nvPicPr>
          <p:cNvPr id="7" name="Imagen 6"/>
          <p:cNvPicPr>
            <a:picLocks noChangeAspect="1"/>
          </p:cNvPicPr>
          <p:nvPr/>
        </p:nvPicPr>
        <p:blipFill>
          <a:blip r:embed="rId4"/>
          <a:stretch>
            <a:fillRect/>
          </a:stretch>
        </p:blipFill>
        <p:spPr>
          <a:xfrm>
            <a:off x="78484" y="5355771"/>
            <a:ext cx="2549196" cy="1397473"/>
          </a:xfrm>
          <a:prstGeom prst="rect">
            <a:avLst/>
          </a:prstGeom>
        </p:spPr>
      </p:pic>
      <p:pic>
        <p:nvPicPr>
          <p:cNvPr id="14" name="Imagen 13"/>
          <p:cNvPicPr>
            <a:picLocks noChangeAspect="1"/>
          </p:cNvPicPr>
          <p:nvPr/>
        </p:nvPicPr>
        <p:blipFill>
          <a:blip r:embed="rId5"/>
          <a:stretch>
            <a:fillRect/>
          </a:stretch>
        </p:blipFill>
        <p:spPr>
          <a:xfrm>
            <a:off x="6294261" y="6054507"/>
            <a:ext cx="5520960" cy="575978"/>
          </a:xfrm>
          <a:prstGeom prst="rect">
            <a:avLst/>
          </a:prstGeom>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9824" y="756269"/>
            <a:ext cx="7948874" cy="2827830"/>
          </a:xfrm>
          <a:prstGeom prst="rect">
            <a:avLst/>
          </a:prstGeom>
        </p:spPr>
      </p:pic>
      <p:sp>
        <p:nvSpPr>
          <p:cNvPr id="15" name="Rectángulo 14"/>
          <p:cNvSpPr/>
          <p:nvPr/>
        </p:nvSpPr>
        <p:spPr>
          <a:xfrm>
            <a:off x="433902" y="3422680"/>
            <a:ext cx="11026838" cy="2585323"/>
          </a:xfrm>
          <a:prstGeom prst="rect">
            <a:avLst/>
          </a:prstGeom>
        </p:spPr>
        <p:txBody>
          <a:bodyPr wrap="square">
            <a:spAutoFit/>
          </a:bodyPr>
          <a:lstStyle/>
          <a:p>
            <a:pPr algn="just"/>
            <a:r>
              <a:rPr lang="es-CO" dirty="0">
                <a:latin typeface="SansSerif" panose="00000400000000000000" pitchFamily="2" charset="2"/>
              </a:rPr>
              <a:t>El Colectivo de pensamiento pedagógico contemporáneo tiene como objetivo la gestación de una escuela otra. Una escuela para la libertad. </a:t>
            </a:r>
          </a:p>
          <a:p>
            <a:pPr algn="just"/>
            <a:r>
              <a:rPr lang="es-CO" dirty="0">
                <a:latin typeface="SansSerif" panose="00000400000000000000" pitchFamily="2" charset="2"/>
              </a:rPr>
              <a:t>Para eso uno de sus fundamentos está en la necesaria reflexión que hace el maestro de su hacer pedagógico con miras a problematizar el hacer objeto de la escuela, el registro escrito y por intermedio de la necesaria reflexión comunitaria, buscar la construcción colectiva de nuevas propuestas. La revisión epistemológica de las practicas escolares en tres líneas de investigación: INNOVACIÓN Y AGENCIAMIENTO, ARTE Y FILOSOFIA, INFANCIA Y CORPOREIDAD.</a:t>
            </a:r>
          </a:p>
          <a:p>
            <a:pPr algn="just"/>
            <a:endParaRPr lang="es-CO" dirty="0">
              <a:latin typeface="SansSerif" panose="00000400000000000000" pitchFamily="2" charset="2"/>
            </a:endParaRPr>
          </a:p>
          <a:p>
            <a:pPr algn="just"/>
            <a:endParaRPr lang="es-CO" dirty="0">
              <a:latin typeface="SansSerif" panose="00000400000000000000" pitchFamily="2" charset="2"/>
            </a:endParaRPr>
          </a:p>
        </p:txBody>
      </p:sp>
    </p:spTree>
    <p:extLst>
      <p:ext uri="{BB962C8B-B14F-4D97-AF65-F5344CB8AC3E}">
        <p14:creationId xmlns:p14="http://schemas.microsoft.com/office/powerpoint/2010/main" val="1247143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DB0DADD9-3977-4293-B233-3F1A4C868B67}"/>
              </a:ext>
            </a:extLst>
          </p:cNvPr>
          <p:cNvGrpSpPr/>
          <p:nvPr/>
        </p:nvGrpSpPr>
        <p:grpSpPr>
          <a:xfrm>
            <a:off x="-1020417" y="-515504"/>
            <a:ext cx="12192001" cy="6858000"/>
            <a:chOff x="0" y="0"/>
            <a:chExt cx="12192001" cy="6858000"/>
          </a:xfrm>
        </p:grpSpPr>
        <p:pic>
          <p:nvPicPr>
            <p:cNvPr id="6" name="Imagen 5">
              <a:extLst>
                <a:ext uri="{FF2B5EF4-FFF2-40B4-BE49-F238E27FC236}">
                  <a16:creationId xmlns:a16="http://schemas.microsoft.com/office/drawing/2014/main" id="{C63014E6-928E-42E0-A45A-F39EEB79BEBD}"/>
                </a:ext>
              </a:extLst>
            </p:cNvPr>
            <p:cNvPicPr>
              <a:picLocks noChangeAspect="1"/>
            </p:cNvPicPr>
            <p:nvPr/>
          </p:nvPicPr>
          <p:blipFill>
            <a:blip r:embed="rId2"/>
            <a:stretch>
              <a:fillRect/>
            </a:stretch>
          </p:blipFill>
          <p:spPr>
            <a:xfrm>
              <a:off x="0" y="4851778"/>
              <a:ext cx="12192000" cy="2006222"/>
            </a:xfrm>
            <a:prstGeom prst="rect">
              <a:avLst/>
            </a:prstGeom>
          </p:spPr>
        </p:pic>
        <p:pic>
          <p:nvPicPr>
            <p:cNvPr id="5" name="Imagen 4">
              <a:extLst>
                <a:ext uri="{FF2B5EF4-FFF2-40B4-BE49-F238E27FC236}">
                  <a16:creationId xmlns:a16="http://schemas.microsoft.com/office/drawing/2014/main" id="{32FED379-F3C7-4EAB-84EC-357A6E3FF371}"/>
                </a:ext>
              </a:extLst>
            </p:cNvPr>
            <p:cNvPicPr>
              <a:picLocks noChangeAspect="1"/>
            </p:cNvPicPr>
            <p:nvPr/>
          </p:nvPicPr>
          <p:blipFill>
            <a:blip r:embed="rId3"/>
            <a:stretch>
              <a:fillRect/>
            </a:stretch>
          </p:blipFill>
          <p:spPr>
            <a:xfrm>
              <a:off x="1" y="0"/>
              <a:ext cx="12192000" cy="2006221"/>
            </a:xfrm>
            <a:prstGeom prst="rect">
              <a:avLst/>
            </a:prstGeom>
          </p:spPr>
        </p:pic>
      </p:grpSp>
      <p:pic>
        <p:nvPicPr>
          <p:cNvPr id="7" name="Imagen 6"/>
          <p:cNvPicPr>
            <a:picLocks noChangeAspect="1"/>
          </p:cNvPicPr>
          <p:nvPr/>
        </p:nvPicPr>
        <p:blipFill>
          <a:blip r:embed="rId4"/>
          <a:stretch>
            <a:fillRect/>
          </a:stretch>
        </p:blipFill>
        <p:spPr>
          <a:xfrm>
            <a:off x="78484" y="5355771"/>
            <a:ext cx="2549196" cy="1397473"/>
          </a:xfrm>
          <a:prstGeom prst="rect">
            <a:avLst/>
          </a:prstGeom>
        </p:spPr>
      </p:pic>
      <p:pic>
        <p:nvPicPr>
          <p:cNvPr id="14" name="Imagen 13"/>
          <p:cNvPicPr>
            <a:picLocks noChangeAspect="1"/>
          </p:cNvPicPr>
          <p:nvPr/>
        </p:nvPicPr>
        <p:blipFill>
          <a:blip r:embed="rId5"/>
          <a:stretch>
            <a:fillRect/>
          </a:stretch>
        </p:blipFill>
        <p:spPr>
          <a:xfrm>
            <a:off x="6294261" y="6054507"/>
            <a:ext cx="5520960" cy="575978"/>
          </a:xfrm>
          <a:prstGeom prst="rect">
            <a:avLst/>
          </a:prstGeom>
        </p:spPr>
      </p:pic>
      <p:sp>
        <p:nvSpPr>
          <p:cNvPr id="3" name="Rectángulo 2"/>
          <p:cNvSpPr/>
          <p:nvPr/>
        </p:nvSpPr>
        <p:spPr>
          <a:xfrm>
            <a:off x="0" y="3143287"/>
            <a:ext cx="11091673" cy="2800767"/>
          </a:xfrm>
          <a:prstGeom prst="rect">
            <a:avLst/>
          </a:prstGeom>
        </p:spPr>
        <p:txBody>
          <a:bodyPr wrap="square">
            <a:spAutoFit/>
          </a:bodyPr>
          <a:lstStyle/>
          <a:p>
            <a:pPr algn="just"/>
            <a:r>
              <a:rPr lang="es-CO" sz="1600" dirty="0">
                <a:latin typeface="SansSerif" panose="00000400000000000000" pitchFamily="2" charset="2"/>
              </a:rPr>
              <a:t>Una escuela para la libertad se logra ”fracturando la lógica normalizadora de los dispositivos escolares”</a:t>
            </a:r>
          </a:p>
          <a:p>
            <a:pPr algn="just"/>
            <a:r>
              <a:rPr lang="es-CO" sz="1600" dirty="0">
                <a:latin typeface="SansSerif" panose="00000400000000000000" pitchFamily="2" charset="2"/>
              </a:rPr>
              <a:t>Para eso uno de sus fundamentos esta en la necesaria reflexión que hace el maestro de su hacer pedagógico con miras a problematizar el hacer objeto de la escuela, el registro escrito de este y por intermedio de la necesaria reflexión comunitaria de estas propuestas buscar la construcción colectiva de soluciones.  </a:t>
            </a:r>
          </a:p>
          <a:p>
            <a:pPr algn="just"/>
            <a:endParaRPr lang="es-CO" sz="1600" dirty="0">
              <a:latin typeface="SansSerif" panose="00000400000000000000" pitchFamily="2" charset="2"/>
            </a:endParaRPr>
          </a:p>
          <a:p>
            <a:pPr algn="just"/>
            <a:r>
              <a:rPr lang="es-CO" sz="1600" dirty="0">
                <a:latin typeface="SansSerif" panose="00000400000000000000" pitchFamily="2" charset="2"/>
              </a:rPr>
              <a:t>El juego de las alternativas entre la educación tradicional y las nuevas formas de asumir y pensar la escuela. De repensar por allí un sueño de sociedad, de ser en el mundo asumiendo su vida propia y la del otro. El desequilibrio entre “el cuidado de si” como autogobierno y el gobierno de los otros, la gubernamentalidad en términos </a:t>
            </a:r>
            <a:r>
              <a:rPr lang="es-CO" sz="1600" dirty="0" err="1">
                <a:latin typeface="SansSerif" panose="00000400000000000000" pitchFamily="2" charset="2"/>
              </a:rPr>
              <a:t>Foucaultianos</a:t>
            </a:r>
            <a:r>
              <a:rPr lang="es-CO" sz="1600" dirty="0">
                <a:latin typeface="SansSerif" panose="00000400000000000000" pitchFamily="2" charset="2"/>
              </a:rPr>
              <a:t>.   </a:t>
            </a:r>
          </a:p>
        </p:txBody>
      </p:sp>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4752" y="-198216"/>
            <a:ext cx="7147004" cy="3252178"/>
          </a:xfrm>
          <a:prstGeom prst="rect">
            <a:avLst/>
          </a:prstGeom>
        </p:spPr>
      </p:pic>
      <p:sp>
        <p:nvSpPr>
          <p:cNvPr id="10" name="CuadroTexto 9"/>
          <p:cNvSpPr txBox="1"/>
          <p:nvPr/>
        </p:nvSpPr>
        <p:spPr>
          <a:xfrm>
            <a:off x="8734631" y="2663502"/>
            <a:ext cx="3935895" cy="369332"/>
          </a:xfrm>
          <a:prstGeom prst="rect">
            <a:avLst/>
          </a:prstGeom>
          <a:noFill/>
        </p:spPr>
        <p:txBody>
          <a:bodyPr wrap="square" rtlCol="0">
            <a:spAutoFit/>
          </a:bodyPr>
          <a:lstStyle/>
          <a:p>
            <a:r>
              <a:rPr lang="es-CO" dirty="0"/>
              <a:t>Guernica 1937 de Pablo Picasso</a:t>
            </a:r>
          </a:p>
        </p:txBody>
      </p:sp>
    </p:spTree>
    <p:extLst>
      <p:ext uri="{BB962C8B-B14F-4D97-AF65-F5344CB8AC3E}">
        <p14:creationId xmlns:p14="http://schemas.microsoft.com/office/powerpoint/2010/main" val="337126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086508" cy="6858000"/>
          </a:xfrm>
        </p:spPr>
      </p:pic>
      <p:sp>
        <p:nvSpPr>
          <p:cNvPr id="5" name="Rectángulo 4"/>
          <p:cNvSpPr/>
          <p:nvPr/>
        </p:nvSpPr>
        <p:spPr>
          <a:xfrm>
            <a:off x="4086508" y="6488668"/>
            <a:ext cx="5164747" cy="369332"/>
          </a:xfrm>
          <a:prstGeom prst="rect">
            <a:avLst/>
          </a:prstGeom>
        </p:spPr>
        <p:txBody>
          <a:bodyPr wrap="none">
            <a:spAutoFit/>
          </a:bodyPr>
          <a:lstStyle/>
          <a:p>
            <a:r>
              <a:rPr lang="es-CO" dirty="0"/>
              <a:t>Desnudo bajando la escalera, Marcel </a:t>
            </a:r>
            <a:r>
              <a:rPr lang="es-CO" dirty="0" err="1"/>
              <a:t>Duchamp</a:t>
            </a:r>
            <a:r>
              <a:rPr lang="es-CO" dirty="0"/>
              <a:t>, 1912</a:t>
            </a:r>
          </a:p>
        </p:txBody>
      </p:sp>
      <p:sp>
        <p:nvSpPr>
          <p:cNvPr id="7" name="CuadroTexto 6"/>
          <p:cNvSpPr txBox="1"/>
          <p:nvPr/>
        </p:nvSpPr>
        <p:spPr>
          <a:xfrm>
            <a:off x="4532242" y="363781"/>
            <a:ext cx="7381461" cy="1477328"/>
          </a:xfrm>
          <a:prstGeom prst="rect">
            <a:avLst/>
          </a:prstGeom>
          <a:noFill/>
        </p:spPr>
        <p:txBody>
          <a:bodyPr wrap="square" rtlCol="0">
            <a:spAutoFit/>
          </a:bodyPr>
          <a:lstStyle/>
          <a:p>
            <a:r>
              <a:rPr lang="es-CO" dirty="0"/>
              <a:t>Dispositivo. Red de relaciones en las que esta implicada una forma determinada de ejercicio de poder y de configuración de saber que hacen posibles determinados efectos de verdad y realidad. Analizar un dispositivo entonces es descubrir esas prácticas  que siempre son singulares porque responden a un acontecimiento particular.</a:t>
            </a:r>
          </a:p>
        </p:txBody>
      </p:sp>
      <p:sp>
        <p:nvSpPr>
          <p:cNvPr id="8" name="CuadroTexto 7"/>
          <p:cNvSpPr txBox="1"/>
          <p:nvPr/>
        </p:nvSpPr>
        <p:spPr>
          <a:xfrm>
            <a:off x="4532242" y="1997839"/>
            <a:ext cx="7235687" cy="3139321"/>
          </a:xfrm>
          <a:prstGeom prst="rect">
            <a:avLst/>
          </a:prstGeom>
          <a:noFill/>
        </p:spPr>
        <p:txBody>
          <a:bodyPr wrap="square" rtlCol="0">
            <a:spAutoFit/>
          </a:bodyPr>
          <a:lstStyle/>
          <a:p>
            <a:r>
              <a:rPr lang="es-CO" dirty="0"/>
              <a:t>Estructuralismo: Lo trascendental no se encuentra nI en la experiencia ni en el sujeto en si mismo ( este es marginado de operación analítica); toda conclusión de las sociedades tiene que ver con una estructura social que determina, a mayor o menor grado, lo que el individuo ( o un grupo de individuos puede pensar, saber, decir o conocer. (González G  2013)</a:t>
            </a:r>
          </a:p>
          <a:p>
            <a:r>
              <a:rPr lang="es-CO" dirty="0"/>
              <a:t>Posestructuralistas: asumen la existencia de estructuras que se yuxtaponen unas con otras produciendo el marco en el que los individuos se mueven, no quiere decir esto que todo se reduce a ellas. El individuo mediante la participación comunal, el agenciamientos comunitario puede moldear la estructura desde su lógica  colectiva mas no individual. (Ibáñez T 2002)</a:t>
            </a:r>
          </a:p>
          <a:p>
            <a:endParaRPr lang="es-CO" dirty="0"/>
          </a:p>
        </p:txBody>
      </p:sp>
      <p:sp>
        <p:nvSpPr>
          <p:cNvPr id="2" name="CuadroTexto 1"/>
          <p:cNvSpPr txBox="1"/>
          <p:nvPr/>
        </p:nvSpPr>
        <p:spPr>
          <a:xfrm>
            <a:off x="4687910" y="5228823"/>
            <a:ext cx="2202287" cy="369332"/>
          </a:xfrm>
          <a:prstGeom prst="rect">
            <a:avLst/>
          </a:prstGeom>
          <a:noFill/>
        </p:spPr>
        <p:txBody>
          <a:bodyPr wrap="square" rtlCol="0">
            <a:spAutoFit/>
          </a:bodyPr>
          <a:lstStyle/>
          <a:p>
            <a:r>
              <a:rPr lang="es-CO" dirty="0"/>
              <a:t>Líneas de fuga:  </a:t>
            </a:r>
          </a:p>
        </p:txBody>
      </p:sp>
    </p:spTree>
    <p:extLst>
      <p:ext uri="{BB962C8B-B14F-4D97-AF65-F5344CB8AC3E}">
        <p14:creationId xmlns:p14="http://schemas.microsoft.com/office/powerpoint/2010/main" val="2845565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DB0DADD9-3977-4293-B233-3F1A4C868B67}"/>
              </a:ext>
            </a:extLst>
          </p:cNvPr>
          <p:cNvGrpSpPr/>
          <p:nvPr/>
        </p:nvGrpSpPr>
        <p:grpSpPr>
          <a:xfrm>
            <a:off x="-1020417" y="-515504"/>
            <a:ext cx="12192001" cy="6858000"/>
            <a:chOff x="0" y="0"/>
            <a:chExt cx="12192001" cy="6858000"/>
          </a:xfrm>
        </p:grpSpPr>
        <p:pic>
          <p:nvPicPr>
            <p:cNvPr id="6" name="Imagen 5">
              <a:extLst>
                <a:ext uri="{FF2B5EF4-FFF2-40B4-BE49-F238E27FC236}">
                  <a16:creationId xmlns:a16="http://schemas.microsoft.com/office/drawing/2014/main" id="{C63014E6-928E-42E0-A45A-F39EEB79BEBD}"/>
                </a:ext>
              </a:extLst>
            </p:cNvPr>
            <p:cNvPicPr>
              <a:picLocks noChangeAspect="1"/>
            </p:cNvPicPr>
            <p:nvPr/>
          </p:nvPicPr>
          <p:blipFill>
            <a:blip r:embed="rId2"/>
            <a:stretch>
              <a:fillRect/>
            </a:stretch>
          </p:blipFill>
          <p:spPr>
            <a:xfrm>
              <a:off x="0" y="4851778"/>
              <a:ext cx="12192000" cy="2006222"/>
            </a:xfrm>
            <a:prstGeom prst="rect">
              <a:avLst/>
            </a:prstGeom>
          </p:spPr>
        </p:pic>
        <p:pic>
          <p:nvPicPr>
            <p:cNvPr id="5" name="Imagen 4">
              <a:extLst>
                <a:ext uri="{FF2B5EF4-FFF2-40B4-BE49-F238E27FC236}">
                  <a16:creationId xmlns:a16="http://schemas.microsoft.com/office/drawing/2014/main" id="{32FED379-F3C7-4EAB-84EC-357A6E3FF371}"/>
                </a:ext>
              </a:extLst>
            </p:cNvPr>
            <p:cNvPicPr>
              <a:picLocks noChangeAspect="1"/>
            </p:cNvPicPr>
            <p:nvPr/>
          </p:nvPicPr>
          <p:blipFill>
            <a:blip r:embed="rId3"/>
            <a:stretch>
              <a:fillRect/>
            </a:stretch>
          </p:blipFill>
          <p:spPr>
            <a:xfrm>
              <a:off x="1" y="0"/>
              <a:ext cx="12192000" cy="2006221"/>
            </a:xfrm>
            <a:prstGeom prst="rect">
              <a:avLst/>
            </a:prstGeom>
          </p:spPr>
        </p:pic>
      </p:grpSp>
      <p:pic>
        <p:nvPicPr>
          <p:cNvPr id="7" name="Imagen 6"/>
          <p:cNvPicPr>
            <a:picLocks noChangeAspect="1"/>
          </p:cNvPicPr>
          <p:nvPr/>
        </p:nvPicPr>
        <p:blipFill>
          <a:blip r:embed="rId4"/>
          <a:stretch>
            <a:fillRect/>
          </a:stretch>
        </p:blipFill>
        <p:spPr>
          <a:xfrm>
            <a:off x="78484" y="5355771"/>
            <a:ext cx="2549196" cy="1397473"/>
          </a:xfrm>
          <a:prstGeom prst="rect">
            <a:avLst/>
          </a:prstGeom>
        </p:spPr>
      </p:pic>
      <p:pic>
        <p:nvPicPr>
          <p:cNvPr id="14" name="Imagen 13"/>
          <p:cNvPicPr>
            <a:picLocks noChangeAspect="1"/>
          </p:cNvPicPr>
          <p:nvPr/>
        </p:nvPicPr>
        <p:blipFill>
          <a:blip r:embed="rId5"/>
          <a:stretch>
            <a:fillRect/>
          </a:stretch>
        </p:blipFill>
        <p:spPr>
          <a:xfrm>
            <a:off x="6294261" y="6054507"/>
            <a:ext cx="5520960" cy="575978"/>
          </a:xfrm>
          <a:prstGeom prst="rect">
            <a:avLst/>
          </a:prstGeom>
        </p:spPr>
      </p:pic>
      <p:sp>
        <p:nvSpPr>
          <p:cNvPr id="3" name="Rectángulo 2"/>
          <p:cNvSpPr/>
          <p:nvPr/>
        </p:nvSpPr>
        <p:spPr>
          <a:xfrm>
            <a:off x="0" y="1422446"/>
            <a:ext cx="7311818" cy="2031325"/>
          </a:xfrm>
          <a:prstGeom prst="rect">
            <a:avLst/>
          </a:prstGeom>
        </p:spPr>
        <p:txBody>
          <a:bodyPr wrap="square">
            <a:spAutoFit/>
          </a:bodyPr>
          <a:lstStyle/>
          <a:p>
            <a:pPr algn="just"/>
            <a:endParaRPr lang="es-CO" dirty="0">
              <a:latin typeface="SansSerif" panose="00000400000000000000" pitchFamily="2" charset="2"/>
            </a:endParaRPr>
          </a:p>
          <a:p>
            <a:pPr algn="just"/>
            <a:r>
              <a:rPr lang="es-CO" dirty="0">
                <a:latin typeface="SansSerif" panose="00000400000000000000" pitchFamily="2" charset="2"/>
              </a:rPr>
              <a:t>Así, producidos por el estudio de la filosofía de el ultimo Foucault, ya que en sus primeras etapas niega la posibilidad de  preparar al individuo para su libertad, ya sea centrando la atención desde el poder mediante las practicas de disciplinamiento corporal o desde la búsqueda de un conocimiento objetivo o neutral. Después de replantear su obra aparece la libertad y con ella la posibilidad de una nueva pedagogía otra. (Beltrán 2018) </a:t>
            </a:r>
          </a:p>
        </p:txBody>
      </p:sp>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5656" y="487606"/>
            <a:ext cx="3258169" cy="4848155"/>
          </a:xfrm>
          <a:prstGeom prst="rect">
            <a:avLst/>
          </a:prstGeom>
        </p:spPr>
      </p:pic>
    </p:spTree>
    <p:extLst>
      <p:ext uri="{BB962C8B-B14F-4D97-AF65-F5344CB8AC3E}">
        <p14:creationId xmlns:p14="http://schemas.microsoft.com/office/powerpoint/2010/main" val="139481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DB0DADD9-3977-4293-B233-3F1A4C868B67}"/>
              </a:ext>
            </a:extLst>
          </p:cNvPr>
          <p:cNvGrpSpPr/>
          <p:nvPr/>
        </p:nvGrpSpPr>
        <p:grpSpPr>
          <a:xfrm>
            <a:off x="-1" y="0"/>
            <a:ext cx="12192001" cy="6858000"/>
            <a:chOff x="0" y="0"/>
            <a:chExt cx="12192001" cy="6858000"/>
          </a:xfrm>
        </p:grpSpPr>
        <p:pic>
          <p:nvPicPr>
            <p:cNvPr id="6" name="Imagen 5">
              <a:extLst>
                <a:ext uri="{FF2B5EF4-FFF2-40B4-BE49-F238E27FC236}">
                  <a16:creationId xmlns:a16="http://schemas.microsoft.com/office/drawing/2014/main" id="{C63014E6-928E-42E0-A45A-F39EEB79BEBD}"/>
                </a:ext>
              </a:extLst>
            </p:cNvPr>
            <p:cNvPicPr>
              <a:picLocks noChangeAspect="1"/>
            </p:cNvPicPr>
            <p:nvPr/>
          </p:nvPicPr>
          <p:blipFill>
            <a:blip r:embed="rId2"/>
            <a:stretch>
              <a:fillRect/>
            </a:stretch>
          </p:blipFill>
          <p:spPr>
            <a:xfrm>
              <a:off x="0" y="4851778"/>
              <a:ext cx="12192000" cy="2006222"/>
            </a:xfrm>
            <a:prstGeom prst="rect">
              <a:avLst/>
            </a:prstGeom>
          </p:spPr>
        </p:pic>
        <p:pic>
          <p:nvPicPr>
            <p:cNvPr id="5" name="Imagen 4">
              <a:extLst>
                <a:ext uri="{FF2B5EF4-FFF2-40B4-BE49-F238E27FC236}">
                  <a16:creationId xmlns:a16="http://schemas.microsoft.com/office/drawing/2014/main" id="{32FED379-F3C7-4EAB-84EC-357A6E3FF371}"/>
                </a:ext>
              </a:extLst>
            </p:cNvPr>
            <p:cNvPicPr>
              <a:picLocks noChangeAspect="1"/>
            </p:cNvPicPr>
            <p:nvPr/>
          </p:nvPicPr>
          <p:blipFill>
            <a:blip r:embed="rId3"/>
            <a:stretch>
              <a:fillRect/>
            </a:stretch>
          </p:blipFill>
          <p:spPr>
            <a:xfrm>
              <a:off x="1" y="0"/>
              <a:ext cx="12192000" cy="2006221"/>
            </a:xfrm>
            <a:prstGeom prst="rect">
              <a:avLst/>
            </a:prstGeom>
          </p:spPr>
        </p:pic>
      </p:grpSp>
      <p:pic>
        <p:nvPicPr>
          <p:cNvPr id="7" name="Imagen 6"/>
          <p:cNvPicPr>
            <a:picLocks noChangeAspect="1"/>
          </p:cNvPicPr>
          <p:nvPr/>
        </p:nvPicPr>
        <p:blipFill>
          <a:blip r:embed="rId4"/>
          <a:stretch>
            <a:fillRect/>
          </a:stretch>
        </p:blipFill>
        <p:spPr>
          <a:xfrm>
            <a:off x="78484" y="5355771"/>
            <a:ext cx="2549196" cy="1397473"/>
          </a:xfrm>
          <a:prstGeom prst="rect">
            <a:avLst/>
          </a:prstGeom>
        </p:spPr>
      </p:pic>
      <p:pic>
        <p:nvPicPr>
          <p:cNvPr id="14" name="Imagen 13"/>
          <p:cNvPicPr>
            <a:picLocks noChangeAspect="1"/>
          </p:cNvPicPr>
          <p:nvPr/>
        </p:nvPicPr>
        <p:blipFill>
          <a:blip r:embed="rId5"/>
          <a:stretch>
            <a:fillRect/>
          </a:stretch>
        </p:blipFill>
        <p:spPr>
          <a:xfrm>
            <a:off x="6294261" y="6054507"/>
            <a:ext cx="5520960" cy="575978"/>
          </a:xfrm>
          <a:prstGeom prst="rect">
            <a:avLst/>
          </a:prstGeom>
        </p:spPr>
      </p:pic>
      <p:sp>
        <p:nvSpPr>
          <p:cNvPr id="3" name="Rectángulo 2"/>
          <p:cNvSpPr/>
          <p:nvPr/>
        </p:nvSpPr>
        <p:spPr>
          <a:xfrm>
            <a:off x="4863547" y="1500790"/>
            <a:ext cx="7328453" cy="2308324"/>
          </a:xfrm>
          <a:prstGeom prst="rect">
            <a:avLst/>
          </a:prstGeom>
        </p:spPr>
        <p:txBody>
          <a:bodyPr wrap="square">
            <a:spAutoFit/>
          </a:bodyPr>
          <a:lstStyle/>
          <a:p>
            <a:pPr algn="just"/>
            <a:endParaRPr lang="es-CO" dirty="0">
              <a:latin typeface="SansSerif" panose="00000400000000000000" pitchFamily="2" charset="2"/>
            </a:endParaRPr>
          </a:p>
          <a:p>
            <a:pPr algn="just"/>
            <a:r>
              <a:rPr lang="es-CO" dirty="0">
                <a:latin typeface="SansSerif" panose="00000400000000000000" pitchFamily="2" charset="2"/>
              </a:rPr>
              <a:t>“La política sobreviene cuando aquellos que no tienen tiempo se toman ese tiempo necesario para erigirse en habitantes de un espacio común y para demostrar que su boca emite perfectamente un lenguaje que habla de cosas comunes y no solo un grito que denota sufrimiento. Esta distribución y esta redistribución de lugares e identidades, esta partición y repartición de lugares y de espacios y de tiempos, de lo visible y lo invisible, del ruido y del lenguaje constituyen eso que yo llamo la división de lo sensible. (</a:t>
            </a:r>
            <a:r>
              <a:rPr lang="es-CO" dirty="0" err="1">
                <a:latin typeface="SansSerif" panose="00000400000000000000" pitchFamily="2" charset="2"/>
              </a:rPr>
              <a:t>Ranciere</a:t>
            </a:r>
            <a:r>
              <a:rPr lang="es-CO" dirty="0">
                <a:latin typeface="SansSerif" panose="00000400000000000000" pitchFamily="2" charset="2"/>
              </a:rPr>
              <a:t>, </a:t>
            </a:r>
          </a:p>
        </p:txBody>
      </p:sp>
      <p:pic>
        <p:nvPicPr>
          <p:cNvPr id="2"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 y="319418"/>
            <a:ext cx="4770928" cy="5036353"/>
          </a:xfrm>
          <a:prstGeom prst="rect">
            <a:avLst/>
          </a:prstGeom>
        </p:spPr>
      </p:pic>
    </p:spTree>
    <p:extLst>
      <p:ext uri="{BB962C8B-B14F-4D97-AF65-F5344CB8AC3E}">
        <p14:creationId xmlns:p14="http://schemas.microsoft.com/office/powerpoint/2010/main" val="25468884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793</Words>
  <Application>Microsoft Macintosh PowerPoint</Application>
  <PresentationFormat>Panorámica</PresentationFormat>
  <Paragraphs>26</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Calibri Light</vt:lpstr>
      <vt:lpstr>Comic Sans MS</vt:lpstr>
      <vt:lpstr>SansSerif</vt:lpstr>
      <vt:lpstr>Tema de Office</vt:lpstr>
      <vt:lpstr>LINEA ARTE Y FILOSOFIA</vt:lpstr>
      <vt:lpstr>INTELIGENCIA Y PEDAGOGIA </vt:lpstr>
      <vt:lpstr>“¿Cuál es una buena escuela?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Miguel Bernal Escobar</cp:lastModifiedBy>
  <cp:revision>78</cp:revision>
  <dcterms:created xsi:type="dcterms:W3CDTF">2018-05-31T21:10:37Z</dcterms:created>
  <dcterms:modified xsi:type="dcterms:W3CDTF">2019-06-21T19:39:31Z</dcterms:modified>
</cp:coreProperties>
</file>