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6" r:id="rId2"/>
    <p:sldId id="273" r:id="rId3"/>
    <p:sldId id="260" r:id="rId4"/>
    <p:sldId id="264" r:id="rId5"/>
    <p:sldId id="288" r:id="rId6"/>
    <p:sldId id="292" r:id="rId7"/>
    <p:sldId id="293" r:id="rId8"/>
    <p:sldId id="286" r:id="rId9"/>
    <p:sldId id="289" r:id="rId10"/>
    <p:sldId id="290" r:id="rId11"/>
    <p:sldId id="291" r:id="rId12"/>
    <p:sldId id="270" r:id="rId13"/>
    <p:sldId id="266" r:id="rId14"/>
    <p:sldId id="271" r:id="rId15"/>
    <p:sldId id="272" r:id="rId16"/>
    <p:sldId id="268" r:id="rId17"/>
    <p:sldId id="297" r:id="rId18"/>
    <p:sldId id="299" r:id="rId19"/>
    <p:sldId id="302" r:id="rId20"/>
    <p:sldId id="303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66FF"/>
    <a:srgbClr val="FF99CC"/>
    <a:srgbClr val="F73DA7"/>
    <a:srgbClr val="E5F14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22695-F7C6-4926-B8B9-1B0F3925392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727AAC2-2C66-48B5-BC60-7DD5F26D38D9}">
      <dgm:prSet phldrT="[Texto]"/>
      <dgm:spPr/>
      <dgm:t>
        <a:bodyPr/>
        <a:lstStyle/>
        <a:p>
          <a:r>
            <a:rPr lang="es-CO" dirty="0" smtClean="0"/>
            <a:t>1.</a:t>
          </a:r>
          <a:endParaRPr lang="es-CO" dirty="0"/>
        </a:p>
      </dgm:t>
    </dgm:pt>
    <dgm:pt modelId="{B2172E29-D873-441F-ABFC-5F8C757459AE}" type="parTrans" cxnId="{9B5D0204-E60F-40B0-95FB-656830CC8F3C}">
      <dgm:prSet/>
      <dgm:spPr/>
      <dgm:t>
        <a:bodyPr/>
        <a:lstStyle/>
        <a:p>
          <a:endParaRPr lang="es-CO"/>
        </a:p>
      </dgm:t>
    </dgm:pt>
    <dgm:pt modelId="{F1412606-1899-44ED-95B1-8631AB664CD9}" type="sibTrans" cxnId="{9B5D0204-E60F-40B0-95FB-656830CC8F3C}">
      <dgm:prSet/>
      <dgm:spPr/>
      <dgm:t>
        <a:bodyPr/>
        <a:lstStyle/>
        <a:p>
          <a:endParaRPr lang="es-CO"/>
        </a:p>
      </dgm:t>
    </dgm:pt>
    <dgm:pt modelId="{9F673454-7DE9-4202-99CC-EADEE53EBBD4}">
      <dgm:prSet phldrT="[Texto]" custT="1"/>
      <dgm:spPr>
        <a:solidFill>
          <a:srgbClr val="FF99CC">
            <a:alpha val="89804"/>
          </a:srgbClr>
        </a:solidFill>
      </dgm:spPr>
      <dgm:t>
        <a:bodyPr/>
        <a:lstStyle/>
        <a:p>
          <a:r>
            <a:rPr lang="es-CO" sz="1800" dirty="0" smtClean="0"/>
            <a:t>Las prácticas escolares como asidero de la tradicionalidad que define a hombres y mujeres dentro de un estatus social, </a:t>
          </a:r>
          <a:r>
            <a:rPr lang="es-CO" sz="1800" dirty="0" err="1" smtClean="0"/>
            <a:t>caracterizandolo</a:t>
          </a:r>
          <a:r>
            <a:rPr lang="es-CO" sz="1800" dirty="0" smtClean="0"/>
            <a:t> como </a:t>
          </a:r>
          <a:r>
            <a:rPr lang="es-CO" sz="1800" dirty="0" err="1" smtClean="0"/>
            <a:t>heterosexista</a:t>
          </a:r>
          <a:r>
            <a:rPr lang="es-CO" sz="1800" dirty="0" smtClean="0"/>
            <a:t>.</a:t>
          </a:r>
          <a:endParaRPr lang="es-CO" sz="1800" dirty="0"/>
        </a:p>
      </dgm:t>
    </dgm:pt>
    <dgm:pt modelId="{4EFFCD9B-5054-4BFF-B271-A402965F95B6}" type="parTrans" cxnId="{1598B559-A751-4783-B23B-8475985B1F56}">
      <dgm:prSet/>
      <dgm:spPr/>
      <dgm:t>
        <a:bodyPr/>
        <a:lstStyle/>
        <a:p>
          <a:endParaRPr lang="es-CO"/>
        </a:p>
      </dgm:t>
    </dgm:pt>
    <dgm:pt modelId="{02EDA81D-CC12-4F1B-AEB5-D7468105420F}" type="sibTrans" cxnId="{1598B559-A751-4783-B23B-8475985B1F56}">
      <dgm:prSet/>
      <dgm:spPr/>
      <dgm:t>
        <a:bodyPr/>
        <a:lstStyle/>
        <a:p>
          <a:endParaRPr lang="es-CO"/>
        </a:p>
      </dgm:t>
    </dgm:pt>
    <dgm:pt modelId="{8858F04E-6FA7-4896-840B-A4AE73B6E041}">
      <dgm:prSet phldrT="[Texto]"/>
      <dgm:spPr/>
      <dgm:t>
        <a:bodyPr/>
        <a:lstStyle/>
        <a:p>
          <a:r>
            <a:rPr lang="es-CO" dirty="0" smtClean="0"/>
            <a:t>2.</a:t>
          </a:r>
          <a:endParaRPr lang="es-CO" dirty="0"/>
        </a:p>
      </dgm:t>
    </dgm:pt>
    <dgm:pt modelId="{10C79366-8F48-41B8-A847-CF0A9E5FE095}" type="parTrans" cxnId="{751E682D-440B-402A-B7E2-7A6C27373F40}">
      <dgm:prSet/>
      <dgm:spPr/>
      <dgm:t>
        <a:bodyPr/>
        <a:lstStyle/>
        <a:p>
          <a:endParaRPr lang="es-CO"/>
        </a:p>
      </dgm:t>
    </dgm:pt>
    <dgm:pt modelId="{32A8E896-C103-4638-BC62-EA994FBF0441}" type="sibTrans" cxnId="{751E682D-440B-402A-B7E2-7A6C27373F40}">
      <dgm:prSet/>
      <dgm:spPr/>
      <dgm:t>
        <a:bodyPr/>
        <a:lstStyle/>
        <a:p>
          <a:endParaRPr lang="es-CO"/>
        </a:p>
      </dgm:t>
    </dgm:pt>
    <dgm:pt modelId="{263F5AC1-CAA0-499B-8484-C847AA3EC323}">
      <dgm:prSet phldrT="[Texto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s-CO" sz="2400" dirty="0" smtClean="0"/>
            <a:t>Los imaginarios </a:t>
          </a:r>
          <a:r>
            <a:rPr lang="es-CO" sz="2400" dirty="0" smtClean="0"/>
            <a:t>sociales que </a:t>
          </a:r>
          <a:r>
            <a:rPr lang="es-CO" sz="2400" dirty="0" smtClean="0"/>
            <a:t>dan origen a los roles de género en la escuela</a:t>
          </a:r>
          <a:r>
            <a:rPr lang="es-CO" sz="1200" dirty="0" smtClean="0"/>
            <a:t>.  </a:t>
          </a:r>
          <a:endParaRPr lang="es-CO" sz="1200" dirty="0"/>
        </a:p>
      </dgm:t>
    </dgm:pt>
    <dgm:pt modelId="{835CD85F-C16A-4222-99F7-56A20DE02CDB}" type="parTrans" cxnId="{012DC009-0E25-42B1-BEAE-0C443974D5FD}">
      <dgm:prSet/>
      <dgm:spPr/>
      <dgm:t>
        <a:bodyPr/>
        <a:lstStyle/>
        <a:p>
          <a:endParaRPr lang="es-CO"/>
        </a:p>
      </dgm:t>
    </dgm:pt>
    <dgm:pt modelId="{3E8709D4-1389-4F2E-83A5-3C1C8AFD3BE5}" type="sibTrans" cxnId="{012DC009-0E25-42B1-BEAE-0C443974D5FD}">
      <dgm:prSet/>
      <dgm:spPr/>
      <dgm:t>
        <a:bodyPr/>
        <a:lstStyle/>
        <a:p>
          <a:endParaRPr lang="es-CO"/>
        </a:p>
      </dgm:t>
    </dgm:pt>
    <dgm:pt modelId="{6DB59DD8-EEAF-48F1-8F6F-364515C5220E}">
      <dgm:prSet phldrT="[Texto]"/>
      <dgm:spPr/>
      <dgm:t>
        <a:bodyPr/>
        <a:lstStyle/>
        <a:p>
          <a:r>
            <a:rPr lang="es-CO" dirty="0" smtClean="0"/>
            <a:t>3.</a:t>
          </a:r>
          <a:endParaRPr lang="es-CO" dirty="0"/>
        </a:p>
      </dgm:t>
    </dgm:pt>
    <dgm:pt modelId="{8D4ADB8A-D61C-4193-B025-B9F2732943C6}" type="parTrans" cxnId="{2F8CE93A-31FD-47B3-8F8E-E1718393991D}">
      <dgm:prSet/>
      <dgm:spPr/>
      <dgm:t>
        <a:bodyPr/>
        <a:lstStyle/>
        <a:p>
          <a:endParaRPr lang="es-CO"/>
        </a:p>
      </dgm:t>
    </dgm:pt>
    <dgm:pt modelId="{69143FFF-F58E-4840-B771-621EB0B8C72E}" type="sibTrans" cxnId="{2F8CE93A-31FD-47B3-8F8E-E1718393991D}">
      <dgm:prSet/>
      <dgm:spPr/>
      <dgm:t>
        <a:bodyPr/>
        <a:lstStyle/>
        <a:p>
          <a:endParaRPr lang="es-CO"/>
        </a:p>
      </dgm:t>
    </dgm:pt>
    <dgm:pt modelId="{18C5B629-17F9-42B6-8697-45005A3E5A38}">
      <dgm:prSet phldrT="[Texto]" custT="1"/>
      <dgm:spPr>
        <a:solidFill>
          <a:srgbClr val="9966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dirty="0" smtClean="0"/>
            <a:t>Los procesos de exclusión y violencia que se vivencian en la escuela cuando no se corresponden cuando no se corresponden los roles tradicionales  y la formación de la identidad sexual.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200" dirty="0"/>
        </a:p>
      </dgm:t>
    </dgm:pt>
    <dgm:pt modelId="{843FC4E4-1B0E-47FE-AB93-D53FE11FFF43}" type="parTrans" cxnId="{12803A79-DA7D-43D7-806B-CF2141684E79}">
      <dgm:prSet/>
      <dgm:spPr/>
      <dgm:t>
        <a:bodyPr/>
        <a:lstStyle/>
        <a:p>
          <a:endParaRPr lang="es-CO"/>
        </a:p>
      </dgm:t>
    </dgm:pt>
    <dgm:pt modelId="{63E86A96-937E-4787-9074-DC28A4152E38}" type="sibTrans" cxnId="{12803A79-DA7D-43D7-806B-CF2141684E79}">
      <dgm:prSet/>
      <dgm:spPr/>
      <dgm:t>
        <a:bodyPr/>
        <a:lstStyle/>
        <a:p>
          <a:endParaRPr lang="es-CO"/>
        </a:p>
      </dgm:t>
    </dgm:pt>
    <dgm:pt modelId="{13A0853D-9253-4240-AA0D-4C8A789921E7}" type="pres">
      <dgm:prSet presAssocID="{43C22695-F7C6-4926-B8B9-1B0F392539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92AFCBD-4E11-4BBB-9E44-63A18C279E9C}" type="pres">
      <dgm:prSet presAssocID="{E727AAC2-2C66-48B5-BC60-7DD5F26D38D9}" presName="composite" presStyleCnt="0"/>
      <dgm:spPr/>
      <dgm:t>
        <a:bodyPr/>
        <a:lstStyle/>
        <a:p>
          <a:endParaRPr lang="es-CO"/>
        </a:p>
      </dgm:t>
    </dgm:pt>
    <dgm:pt modelId="{491449A3-1554-4966-8679-0CDAB3F8B0C6}" type="pres">
      <dgm:prSet presAssocID="{E727AAC2-2C66-48B5-BC60-7DD5F26D38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552452-5D26-46DD-BB6D-A228B02B51F7}" type="pres">
      <dgm:prSet presAssocID="{E727AAC2-2C66-48B5-BC60-7DD5F26D38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14BAEA-D678-41D2-AFFA-EDAACFF23A26}" type="pres">
      <dgm:prSet presAssocID="{F1412606-1899-44ED-95B1-8631AB664CD9}" presName="sp" presStyleCnt="0"/>
      <dgm:spPr/>
      <dgm:t>
        <a:bodyPr/>
        <a:lstStyle/>
        <a:p>
          <a:endParaRPr lang="es-CO"/>
        </a:p>
      </dgm:t>
    </dgm:pt>
    <dgm:pt modelId="{ADA8A047-D229-4B1B-8A71-1B9BB49A53DC}" type="pres">
      <dgm:prSet presAssocID="{8858F04E-6FA7-4896-840B-A4AE73B6E041}" presName="composite" presStyleCnt="0"/>
      <dgm:spPr/>
      <dgm:t>
        <a:bodyPr/>
        <a:lstStyle/>
        <a:p>
          <a:endParaRPr lang="es-CO"/>
        </a:p>
      </dgm:t>
    </dgm:pt>
    <dgm:pt modelId="{6D4A671D-D0AC-4005-B834-7DF7052D4BEC}" type="pres">
      <dgm:prSet presAssocID="{8858F04E-6FA7-4896-840B-A4AE73B6E0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BDF916-F26B-4E83-82CC-E355B51FBF75}" type="pres">
      <dgm:prSet presAssocID="{8858F04E-6FA7-4896-840B-A4AE73B6E0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F32FB5-805E-4D11-AFFB-53424843C367}" type="pres">
      <dgm:prSet presAssocID="{32A8E896-C103-4638-BC62-EA994FBF0441}" presName="sp" presStyleCnt="0"/>
      <dgm:spPr/>
      <dgm:t>
        <a:bodyPr/>
        <a:lstStyle/>
        <a:p>
          <a:endParaRPr lang="es-CO"/>
        </a:p>
      </dgm:t>
    </dgm:pt>
    <dgm:pt modelId="{0FC3A733-B1B0-46F2-A176-180B8BD42871}" type="pres">
      <dgm:prSet presAssocID="{6DB59DD8-EEAF-48F1-8F6F-364515C5220E}" presName="composite" presStyleCnt="0"/>
      <dgm:spPr/>
      <dgm:t>
        <a:bodyPr/>
        <a:lstStyle/>
        <a:p>
          <a:endParaRPr lang="es-CO"/>
        </a:p>
      </dgm:t>
    </dgm:pt>
    <dgm:pt modelId="{203001F4-0B5F-45AB-B3B4-AE6FD60A7433}" type="pres">
      <dgm:prSet presAssocID="{6DB59DD8-EEAF-48F1-8F6F-364515C522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37ED65-6008-4A96-8E9D-9A5A471564D8}" type="pres">
      <dgm:prSet presAssocID="{6DB59DD8-EEAF-48F1-8F6F-364515C5220E}" presName="descendantText" presStyleLbl="alignAcc1" presStyleIdx="2" presStyleCnt="3" custScaleY="1439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8CE93A-31FD-47B3-8F8E-E1718393991D}" srcId="{43C22695-F7C6-4926-B8B9-1B0F39253924}" destId="{6DB59DD8-EEAF-48F1-8F6F-364515C5220E}" srcOrd="2" destOrd="0" parTransId="{8D4ADB8A-D61C-4193-B025-B9F2732943C6}" sibTransId="{69143FFF-F58E-4840-B771-621EB0B8C72E}"/>
    <dgm:cxn modelId="{6B113C04-EEB9-4DFC-A80E-83FFCB858945}" type="presOf" srcId="{6DB59DD8-EEAF-48F1-8F6F-364515C5220E}" destId="{203001F4-0B5F-45AB-B3B4-AE6FD60A7433}" srcOrd="0" destOrd="0" presId="urn:microsoft.com/office/officeart/2005/8/layout/chevron2"/>
    <dgm:cxn modelId="{DCB8048C-1BEC-4126-9009-645B707201EB}" type="presOf" srcId="{18C5B629-17F9-42B6-8697-45005A3E5A38}" destId="{8437ED65-6008-4A96-8E9D-9A5A471564D8}" srcOrd="0" destOrd="0" presId="urn:microsoft.com/office/officeart/2005/8/layout/chevron2"/>
    <dgm:cxn modelId="{54AA2E1C-0DAB-426E-8255-18BBD4CE936A}" type="presOf" srcId="{43C22695-F7C6-4926-B8B9-1B0F39253924}" destId="{13A0853D-9253-4240-AA0D-4C8A789921E7}" srcOrd="0" destOrd="0" presId="urn:microsoft.com/office/officeart/2005/8/layout/chevron2"/>
    <dgm:cxn modelId="{76BF0E28-AB18-4E27-BCCD-A5E735FF05A5}" type="presOf" srcId="{9F673454-7DE9-4202-99CC-EADEE53EBBD4}" destId="{86552452-5D26-46DD-BB6D-A228B02B51F7}" srcOrd="0" destOrd="0" presId="urn:microsoft.com/office/officeart/2005/8/layout/chevron2"/>
    <dgm:cxn modelId="{1598B559-A751-4783-B23B-8475985B1F56}" srcId="{E727AAC2-2C66-48B5-BC60-7DD5F26D38D9}" destId="{9F673454-7DE9-4202-99CC-EADEE53EBBD4}" srcOrd="0" destOrd="0" parTransId="{4EFFCD9B-5054-4BFF-B271-A402965F95B6}" sibTransId="{02EDA81D-CC12-4F1B-AEB5-D7468105420F}"/>
    <dgm:cxn modelId="{12803A79-DA7D-43D7-806B-CF2141684E79}" srcId="{6DB59DD8-EEAF-48F1-8F6F-364515C5220E}" destId="{18C5B629-17F9-42B6-8697-45005A3E5A38}" srcOrd="0" destOrd="0" parTransId="{843FC4E4-1B0E-47FE-AB93-D53FE11FFF43}" sibTransId="{63E86A96-937E-4787-9074-DC28A4152E38}"/>
    <dgm:cxn modelId="{012DC009-0E25-42B1-BEAE-0C443974D5FD}" srcId="{8858F04E-6FA7-4896-840B-A4AE73B6E041}" destId="{263F5AC1-CAA0-499B-8484-C847AA3EC323}" srcOrd="0" destOrd="0" parTransId="{835CD85F-C16A-4222-99F7-56A20DE02CDB}" sibTransId="{3E8709D4-1389-4F2E-83A5-3C1C8AFD3BE5}"/>
    <dgm:cxn modelId="{0B9D90EA-6D90-4D0E-8F37-298DFCC04A3C}" type="presOf" srcId="{8858F04E-6FA7-4896-840B-A4AE73B6E041}" destId="{6D4A671D-D0AC-4005-B834-7DF7052D4BEC}" srcOrd="0" destOrd="0" presId="urn:microsoft.com/office/officeart/2005/8/layout/chevron2"/>
    <dgm:cxn modelId="{AF5C9231-E514-4A19-A24A-07C619EF8F3B}" type="presOf" srcId="{E727AAC2-2C66-48B5-BC60-7DD5F26D38D9}" destId="{491449A3-1554-4966-8679-0CDAB3F8B0C6}" srcOrd="0" destOrd="0" presId="urn:microsoft.com/office/officeart/2005/8/layout/chevron2"/>
    <dgm:cxn modelId="{751E682D-440B-402A-B7E2-7A6C27373F40}" srcId="{43C22695-F7C6-4926-B8B9-1B0F39253924}" destId="{8858F04E-6FA7-4896-840B-A4AE73B6E041}" srcOrd="1" destOrd="0" parTransId="{10C79366-8F48-41B8-A847-CF0A9E5FE095}" sibTransId="{32A8E896-C103-4638-BC62-EA994FBF0441}"/>
    <dgm:cxn modelId="{9B5D0204-E60F-40B0-95FB-656830CC8F3C}" srcId="{43C22695-F7C6-4926-B8B9-1B0F39253924}" destId="{E727AAC2-2C66-48B5-BC60-7DD5F26D38D9}" srcOrd="0" destOrd="0" parTransId="{B2172E29-D873-441F-ABFC-5F8C757459AE}" sibTransId="{F1412606-1899-44ED-95B1-8631AB664CD9}"/>
    <dgm:cxn modelId="{27A7CC61-21B6-483B-8598-E3ACBA186B06}" type="presOf" srcId="{263F5AC1-CAA0-499B-8484-C847AA3EC323}" destId="{E5BDF916-F26B-4E83-82CC-E355B51FBF75}" srcOrd="0" destOrd="0" presId="urn:microsoft.com/office/officeart/2005/8/layout/chevron2"/>
    <dgm:cxn modelId="{7D8E6534-173D-4E55-8421-90CD6D32BDEB}" type="presParOf" srcId="{13A0853D-9253-4240-AA0D-4C8A789921E7}" destId="{592AFCBD-4E11-4BBB-9E44-63A18C279E9C}" srcOrd="0" destOrd="0" presId="urn:microsoft.com/office/officeart/2005/8/layout/chevron2"/>
    <dgm:cxn modelId="{05C9B4B6-A2B6-4C9A-82D6-77EE43E7744E}" type="presParOf" srcId="{592AFCBD-4E11-4BBB-9E44-63A18C279E9C}" destId="{491449A3-1554-4966-8679-0CDAB3F8B0C6}" srcOrd="0" destOrd="0" presId="urn:microsoft.com/office/officeart/2005/8/layout/chevron2"/>
    <dgm:cxn modelId="{0D7D92BB-055D-4D72-A5AA-AB2D47DE0BFB}" type="presParOf" srcId="{592AFCBD-4E11-4BBB-9E44-63A18C279E9C}" destId="{86552452-5D26-46DD-BB6D-A228B02B51F7}" srcOrd="1" destOrd="0" presId="urn:microsoft.com/office/officeart/2005/8/layout/chevron2"/>
    <dgm:cxn modelId="{D27605AB-6086-4AED-AA7F-529AC5A4E878}" type="presParOf" srcId="{13A0853D-9253-4240-AA0D-4C8A789921E7}" destId="{8A14BAEA-D678-41D2-AFFA-EDAACFF23A26}" srcOrd="1" destOrd="0" presId="urn:microsoft.com/office/officeart/2005/8/layout/chevron2"/>
    <dgm:cxn modelId="{EFF9DE63-8FBE-4810-B8C0-F52C9F07CE20}" type="presParOf" srcId="{13A0853D-9253-4240-AA0D-4C8A789921E7}" destId="{ADA8A047-D229-4B1B-8A71-1B9BB49A53DC}" srcOrd="2" destOrd="0" presId="urn:microsoft.com/office/officeart/2005/8/layout/chevron2"/>
    <dgm:cxn modelId="{FC7F9267-A137-4963-B3AD-C218C7258FDE}" type="presParOf" srcId="{ADA8A047-D229-4B1B-8A71-1B9BB49A53DC}" destId="{6D4A671D-D0AC-4005-B834-7DF7052D4BEC}" srcOrd="0" destOrd="0" presId="urn:microsoft.com/office/officeart/2005/8/layout/chevron2"/>
    <dgm:cxn modelId="{F10E3FB5-794C-49F3-AD9E-8C9CBC980DC8}" type="presParOf" srcId="{ADA8A047-D229-4B1B-8A71-1B9BB49A53DC}" destId="{E5BDF916-F26B-4E83-82CC-E355B51FBF75}" srcOrd="1" destOrd="0" presId="urn:microsoft.com/office/officeart/2005/8/layout/chevron2"/>
    <dgm:cxn modelId="{67BBB3B9-4C55-413C-894D-7D88CD0706F8}" type="presParOf" srcId="{13A0853D-9253-4240-AA0D-4C8A789921E7}" destId="{B8F32FB5-805E-4D11-AFFB-53424843C367}" srcOrd="3" destOrd="0" presId="urn:microsoft.com/office/officeart/2005/8/layout/chevron2"/>
    <dgm:cxn modelId="{CF68E52E-2DCA-4D25-934C-82317C461D54}" type="presParOf" srcId="{13A0853D-9253-4240-AA0D-4C8A789921E7}" destId="{0FC3A733-B1B0-46F2-A176-180B8BD42871}" srcOrd="4" destOrd="0" presId="urn:microsoft.com/office/officeart/2005/8/layout/chevron2"/>
    <dgm:cxn modelId="{6635DB0A-7B02-4317-AEAD-709B96A88724}" type="presParOf" srcId="{0FC3A733-B1B0-46F2-A176-180B8BD42871}" destId="{203001F4-0B5F-45AB-B3B4-AE6FD60A7433}" srcOrd="0" destOrd="0" presId="urn:microsoft.com/office/officeart/2005/8/layout/chevron2"/>
    <dgm:cxn modelId="{9077DA14-F971-4AF0-ABFA-3A55EFE7ADE3}" type="presParOf" srcId="{0FC3A733-B1B0-46F2-A176-180B8BD42871}" destId="{8437ED65-6008-4A96-8E9D-9A5A471564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7C13B-9966-4118-AF92-A1E86AEB5B5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5D7223D-CE67-47FF-A7D7-363B0B600CC5}">
      <dgm:prSet phldrT="[Texto]" custT="1"/>
      <dgm:spPr/>
      <dgm:t>
        <a:bodyPr/>
        <a:lstStyle/>
        <a:p>
          <a:r>
            <a:rPr lang="es-CO" sz="2000" dirty="0" smtClean="0"/>
            <a:t>Escuela</a:t>
          </a:r>
          <a:endParaRPr lang="es-CO" sz="2000" dirty="0"/>
        </a:p>
      </dgm:t>
    </dgm:pt>
    <dgm:pt modelId="{F3CCDBC8-E4FD-46E7-9C5F-CAE8243BC265}" type="parTrans" cxnId="{AD9F7449-6B2E-408A-B1A7-90FB1B323903}">
      <dgm:prSet/>
      <dgm:spPr/>
      <dgm:t>
        <a:bodyPr/>
        <a:lstStyle/>
        <a:p>
          <a:endParaRPr lang="es-CO"/>
        </a:p>
      </dgm:t>
    </dgm:pt>
    <dgm:pt modelId="{B1391967-63D8-432B-AD8E-FCD330858FD0}" type="sibTrans" cxnId="{AD9F7449-6B2E-408A-B1A7-90FB1B323903}">
      <dgm:prSet/>
      <dgm:spPr/>
      <dgm:t>
        <a:bodyPr/>
        <a:lstStyle/>
        <a:p>
          <a:endParaRPr lang="es-CO"/>
        </a:p>
      </dgm:t>
    </dgm:pt>
    <dgm:pt modelId="{09B9DE90-8D9F-41A9-8633-3918B6EDEC19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bg1"/>
              </a:solidFill>
            </a:rPr>
            <a:t>Como  institución social legítima encargada de la trasmisión y reproducción del modelo social y de los valores que caracterizan una sociedad</a:t>
          </a:r>
          <a:endParaRPr lang="es-CO" sz="1600" dirty="0">
            <a:solidFill>
              <a:schemeClr val="bg1"/>
            </a:solidFill>
          </a:endParaRPr>
        </a:p>
      </dgm:t>
    </dgm:pt>
    <dgm:pt modelId="{E254671F-CF04-42E0-9E16-1E15AE7671FE}" type="parTrans" cxnId="{915FD4C6-C3F1-48B3-8822-2911A3CCA765}">
      <dgm:prSet/>
      <dgm:spPr/>
      <dgm:t>
        <a:bodyPr/>
        <a:lstStyle/>
        <a:p>
          <a:endParaRPr lang="es-CO"/>
        </a:p>
      </dgm:t>
    </dgm:pt>
    <dgm:pt modelId="{57A273B3-B5FA-433A-BC03-D57F050D9055}" type="sibTrans" cxnId="{915FD4C6-C3F1-48B3-8822-2911A3CCA765}">
      <dgm:prSet/>
      <dgm:spPr/>
      <dgm:t>
        <a:bodyPr/>
        <a:lstStyle/>
        <a:p>
          <a:endParaRPr lang="es-CO"/>
        </a:p>
      </dgm:t>
    </dgm:pt>
    <dgm:pt modelId="{CD33A36E-B250-4A1D-9AEB-ECD073F11D6A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bg1"/>
              </a:solidFill>
            </a:rPr>
            <a:t>Imaginarios Sociales</a:t>
          </a:r>
          <a:endParaRPr lang="es-CO" sz="1600" dirty="0">
            <a:solidFill>
              <a:schemeClr val="bg1"/>
            </a:solidFill>
          </a:endParaRPr>
        </a:p>
      </dgm:t>
    </dgm:pt>
    <dgm:pt modelId="{9D609488-4407-4F11-9107-0207C0BDDFF1}" type="parTrans" cxnId="{16075633-2D25-441D-8422-91D57646BF16}">
      <dgm:prSet/>
      <dgm:spPr/>
      <dgm:t>
        <a:bodyPr/>
        <a:lstStyle/>
        <a:p>
          <a:endParaRPr lang="es-CO"/>
        </a:p>
      </dgm:t>
    </dgm:pt>
    <dgm:pt modelId="{62334963-D85A-4642-9EF8-7BE002760B9A}" type="sibTrans" cxnId="{16075633-2D25-441D-8422-91D57646BF16}">
      <dgm:prSet/>
      <dgm:spPr/>
      <dgm:t>
        <a:bodyPr/>
        <a:lstStyle/>
        <a:p>
          <a:endParaRPr lang="es-CO"/>
        </a:p>
      </dgm:t>
    </dgm:pt>
    <dgm:pt modelId="{A881F4AF-6B41-4CF6-B1E0-AA99B31B87A0}">
      <dgm:prSet phldrT="[Texto]" custT="1"/>
      <dgm:spPr/>
      <dgm:t>
        <a:bodyPr/>
        <a:lstStyle/>
        <a:p>
          <a:r>
            <a:rPr lang="es-CO" sz="1600" dirty="0" smtClean="0"/>
            <a:t>La construcción colectiva transmitida, el orden social establecido, los cimientos de la subjetividad</a:t>
          </a:r>
          <a:r>
            <a:rPr lang="es-CO" sz="1300" dirty="0" smtClean="0"/>
            <a:t>.</a:t>
          </a:r>
          <a:endParaRPr lang="es-CO" sz="1300" dirty="0"/>
        </a:p>
      </dgm:t>
    </dgm:pt>
    <dgm:pt modelId="{818269B6-3740-4065-99E1-8180F7ACE4A9}" type="parTrans" cxnId="{1B80C434-47CD-4CEC-A951-9F6C4256E98C}">
      <dgm:prSet/>
      <dgm:spPr/>
      <dgm:t>
        <a:bodyPr/>
        <a:lstStyle/>
        <a:p>
          <a:endParaRPr lang="es-CO"/>
        </a:p>
      </dgm:t>
    </dgm:pt>
    <dgm:pt modelId="{35429CA8-7EED-42EF-8E9C-593A941B5640}" type="sibTrans" cxnId="{1B80C434-47CD-4CEC-A951-9F6C4256E98C}">
      <dgm:prSet/>
      <dgm:spPr/>
      <dgm:t>
        <a:bodyPr/>
        <a:lstStyle/>
        <a:p>
          <a:endParaRPr lang="es-CO"/>
        </a:p>
      </dgm:t>
    </dgm:pt>
    <dgm:pt modelId="{8F99C0F5-B9FC-4184-8FB6-FC54E901429C}">
      <dgm:prSet phldrT="[Texto]"/>
      <dgm:spPr/>
      <dgm:t>
        <a:bodyPr/>
        <a:lstStyle/>
        <a:p>
          <a:r>
            <a:rPr lang="es-CO" dirty="0" smtClean="0"/>
            <a:t>Roles de género</a:t>
          </a:r>
          <a:endParaRPr lang="es-CO" dirty="0"/>
        </a:p>
      </dgm:t>
    </dgm:pt>
    <dgm:pt modelId="{11EC74C4-94EC-490D-9E4E-007EDB860508}" type="parTrans" cxnId="{43FB201F-F667-422B-B998-59D340236AE1}">
      <dgm:prSet/>
      <dgm:spPr/>
      <dgm:t>
        <a:bodyPr/>
        <a:lstStyle/>
        <a:p>
          <a:endParaRPr lang="es-CO"/>
        </a:p>
      </dgm:t>
    </dgm:pt>
    <dgm:pt modelId="{DDE3A7DA-DA5A-4120-89D4-4760B741AC63}" type="sibTrans" cxnId="{43FB201F-F667-422B-B998-59D340236AE1}">
      <dgm:prSet/>
      <dgm:spPr/>
      <dgm:t>
        <a:bodyPr/>
        <a:lstStyle/>
        <a:p>
          <a:endParaRPr lang="es-CO"/>
        </a:p>
      </dgm:t>
    </dgm:pt>
    <dgm:pt modelId="{615B6DFA-F3FB-4D91-B5C4-F226137B2336}">
      <dgm:prSet phldrT="[Texto]" custT="1"/>
      <dgm:spPr/>
      <dgm:t>
        <a:bodyPr/>
        <a:lstStyle/>
        <a:p>
          <a:r>
            <a:rPr lang="es-CO" sz="1600" dirty="0" smtClean="0"/>
            <a:t>Los espacios, actitudes, prácticas, hábitos en los que se deben desenvolver exclusivamente hombres y mujeres</a:t>
          </a:r>
          <a:endParaRPr lang="es-CO" sz="1600" dirty="0"/>
        </a:p>
      </dgm:t>
    </dgm:pt>
    <dgm:pt modelId="{CBFA4A4B-9327-4290-A92E-284F165EC9E8}" type="parTrans" cxnId="{546EBB9F-ED45-49BB-9CA7-55679F5E22DA}">
      <dgm:prSet/>
      <dgm:spPr/>
      <dgm:t>
        <a:bodyPr/>
        <a:lstStyle/>
        <a:p>
          <a:endParaRPr lang="es-CO"/>
        </a:p>
      </dgm:t>
    </dgm:pt>
    <dgm:pt modelId="{63E5AFB0-72B6-4165-B464-55AF677026ED}" type="sibTrans" cxnId="{546EBB9F-ED45-49BB-9CA7-55679F5E22DA}">
      <dgm:prSet/>
      <dgm:spPr/>
      <dgm:t>
        <a:bodyPr/>
        <a:lstStyle/>
        <a:p>
          <a:endParaRPr lang="es-CO"/>
        </a:p>
      </dgm:t>
    </dgm:pt>
    <dgm:pt modelId="{F49A7133-AE16-4532-9082-D0B48CD1354B}" type="pres">
      <dgm:prSet presAssocID="{05A7C13B-9966-4118-AF92-A1E86AEB5B5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503C82E-FB54-46DF-A65D-746C24053355}" type="pres">
      <dgm:prSet presAssocID="{65D7223D-CE67-47FF-A7D7-363B0B600CC5}" presName="composite" presStyleCnt="0"/>
      <dgm:spPr/>
    </dgm:pt>
    <dgm:pt modelId="{9D3BBB54-511A-40C2-B43C-DF7C8599C75E}" type="pres">
      <dgm:prSet presAssocID="{65D7223D-CE67-47FF-A7D7-363B0B600CC5}" presName="Parent1" presStyleLbl="node1" presStyleIdx="0" presStyleCnt="6" custLinFactNeighborX="11392" custLinFactNeighborY="13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E180B3-6438-46AB-B716-FC0265CFD4FB}" type="pres">
      <dgm:prSet presAssocID="{65D7223D-CE67-47FF-A7D7-363B0B600CC5}" presName="Childtext1" presStyleLbl="revTx" presStyleIdx="0" presStyleCnt="3" custScaleX="146303" custLinFactNeighborX="24251" custLinFactNeighborY="4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8E3FE7-5516-4416-A98A-6F07242A776E}" type="pres">
      <dgm:prSet presAssocID="{65D7223D-CE67-47FF-A7D7-363B0B600CC5}" presName="BalanceSpacing" presStyleCnt="0"/>
      <dgm:spPr/>
    </dgm:pt>
    <dgm:pt modelId="{3D5A73F9-B699-4DDD-9727-22DC7D71A881}" type="pres">
      <dgm:prSet presAssocID="{65D7223D-CE67-47FF-A7D7-363B0B600CC5}" presName="BalanceSpacing1" presStyleCnt="0"/>
      <dgm:spPr/>
    </dgm:pt>
    <dgm:pt modelId="{371E4287-A078-4DDA-BA2A-7E299C694E36}" type="pres">
      <dgm:prSet presAssocID="{B1391967-63D8-432B-AD8E-FCD330858FD0}" presName="Accent1Text" presStyleLbl="node1" presStyleIdx="1" presStyleCnt="6" custLinFactNeighborX="11647" custLinFactNeighborY="1392"/>
      <dgm:spPr/>
      <dgm:t>
        <a:bodyPr/>
        <a:lstStyle/>
        <a:p>
          <a:endParaRPr lang="es-CO"/>
        </a:p>
      </dgm:t>
    </dgm:pt>
    <dgm:pt modelId="{792AB637-4A33-4AEF-A8C2-D844E83E891E}" type="pres">
      <dgm:prSet presAssocID="{B1391967-63D8-432B-AD8E-FCD330858FD0}" presName="spaceBetweenRectangles" presStyleCnt="0"/>
      <dgm:spPr/>
    </dgm:pt>
    <dgm:pt modelId="{44D27FE5-6023-4699-A56E-A0699848B698}" type="pres">
      <dgm:prSet presAssocID="{CD33A36E-B250-4A1D-9AEB-ECD073F11D6A}" presName="composite" presStyleCnt="0"/>
      <dgm:spPr/>
    </dgm:pt>
    <dgm:pt modelId="{2EEA60DD-FE16-4584-A14A-7017D9C9D543}" type="pres">
      <dgm:prSet presAssocID="{CD33A36E-B250-4A1D-9AEB-ECD073F11D6A}" presName="Parent1" presStyleLbl="node1" presStyleIdx="2" presStyleCnt="6" custScaleX="115490" custLinFactNeighborX="-13425" custLinFactNeighborY="17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55DB9B-354A-4262-BBEF-3C78F2E2E3D3}" type="pres">
      <dgm:prSet presAssocID="{CD33A36E-B250-4A1D-9AEB-ECD073F11D6A}" presName="Childtext1" presStyleLbl="revTx" presStyleIdx="1" presStyleCnt="3" custScaleX="133196" custLinFactNeighborX="-44747" custLinFactNeighborY="5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2163EC-DD9F-4B24-AC83-E3E881B20116}" type="pres">
      <dgm:prSet presAssocID="{CD33A36E-B250-4A1D-9AEB-ECD073F11D6A}" presName="BalanceSpacing" presStyleCnt="0"/>
      <dgm:spPr/>
    </dgm:pt>
    <dgm:pt modelId="{9F6D1346-CA42-4C44-8B69-219A363BB8E2}" type="pres">
      <dgm:prSet presAssocID="{CD33A36E-B250-4A1D-9AEB-ECD073F11D6A}" presName="BalanceSpacing1" presStyleCnt="0"/>
      <dgm:spPr/>
    </dgm:pt>
    <dgm:pt modelId="{24A7F177-0A1F-4F83-8A24-54FF6E5CA0E0}" type="pres">
      <dgm:prSet presAssocID="{62334963-D85A-4642-9EF8-7BE002760B9A}" presName="Accent1Text" presStyleLbl="node1" presStyleIdx="3" presStyleCnt="6" custLinFactNeighborX="-8782" custLinFactNeighborY="1728"/>
      <dgm:spPr/>
      <dgm:t>
        <a:bodyPr/>
        <a:lstStyle/>
        <a:p>
          <a:endParaRPr lang="es-CO"/>
        </a:p>
      </dgm:t>
    </dgm:pt>
    <dgm:pt modelId="{926B2223-6DCA-4E27-B55E-807180B5AE3E}" type="pres">
      <dgm:prSet presAssocID="{62334963-D85A-4642-9EF8-7BE002760B9A}" presName="spaceBetweenRectangles" presStyleCnt="0"/>
      <dgm:spPr/>
    </dgm:pt>
    <dgm:pt modelId="{784F110C-D8B1-4FB1-8812-D777B3C8816C}" type="pres">
      <dgm:prSet presAssocID="{8F99C0F5-B9FC-4184-8FB6-FC54E901429C}" presName="composite" presStyleCnt="0"/>
      <dgm:spPr/>
    </dgm:pt>
    <dgm:pt modelId="{AFE0052C-50C6-4E76-9A54-883B48666679}" type="pres">
      <dgm:prSet presAssocID="{8F99C0F5-B9FC-4184-8FB6-FC54E901429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0A4ED1-E177-47A7-AAB1-A32C92F33902}" type="pres">
      <dgm:prSet presAssocID="{8F99C0F5-B9FC-4184-8FB6-FC54E901429C}" presName="Childtext1" presStyleLbl="revTx" presStyleIdx="2" presStyleCnt="3" custScaleX="131032" custLinFactNeighborX="18524" custLinFactNeighborY="-1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020D0D-5322-4FCE-AEE2-980DAE63AE8A}" type="pres">
      <dgm:prSet presAssocID="{8F99C0F5-B9FC-4184-8FB6-FC54E901429C}" presName="BalanceSpacing" presStyleCnt="0"/>
      <dgm:spPr/>
    </dgm:pt>
    <dgm:pt modelId="{8400C04C-F398-4B92-96C7-19C9634B9C0A}" type="pres">
      <dgm:prSet presAssocID="{8F99C0F5-B9FC-4184-8FB6-FC54E901429C}" presName="BalanceSpacing1" presStyleCnt="0"/>
      <dgm:spPr/>
    </dgm:pt>
    <dgm:pt modelId="{A222D7BE-0710-4188-BE40-2F8CB408CF30}" type="pres">
      <dgm:prSet presAssocID="{DDE3A7DA-DA5A-4120-89D4-4760B741AC63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F1F21667-8543-4C78-A7E1-46685A5A14F4}" type="presOf" srcId="{615B6DFA-F3FB-4D91-B5C4-F226137B2336}" destId="{E00A4ED1-E177-47A7-AAB1-A32C92F33902}" srcOrd="0" destOrd="0" presId="urn:microsoft.com/office/officeart/2008/layout/AlternatingHexagons"/>
    <dgm:cxn modelId="{935F263B-8A80-4A0E-9214-41C2A7619B05}" type="presOf" srcId="{8F99C0F5-B9FC-4184-8FB6-FC54E901429C}" destId="{AFE0052C-50C6-4E76-9A54-883B48666679}" srcOrd="0" destOrd="0" presId="urn:microsoft.com/office/officeart/2008/layout/AlternatingHexagons"/>
    <dgm:cxn modelId="{43FB201F-F667-422B-B998-59D340236AE1}" srcId="{05A7C13B-9966-4118-AF92-A1E86AEB5B56}" destId="{8F99C0F5-B9FC-4184-8FB6-FC54E901429C}" srcOrd="2" destOrd="0" parTransId="{11EC74C4-94EC-490D-9E4E-007EDB860508}" sibTransId="{DDE3A7DA-DA5A-4120-89D4-4760B741AC63}"/>
    <dgm:cxn modelId="{EB950BF0-E426-46A6-8A2F-95F4BD76E94C}" type="presOf" srcId="{B1391967-63D8-432B-AD8E-FCD330858FD0}" destId="{371E4287-A078-4DDA-BA2A-7E299C694E36}" srcOrd="0" destOrd="0" presId="urn:microsoft.com/office/officeart/2008/layout/AlternatingHexagons"/>
    <dgm:cxn modelId="{328F91D9-9CCE-4B0B-AF1B-6BE216656F77}" type="presOf" srcId="{A881F4AF-6B41-4CF6-B1E0-AA99B31B87A0}" destId="{8955DB9B-354A-4262-BBEF-3C78F2E2E3D3}" srcOrd="0" destOrd="0" presId="urn:microsoft.com/office/officeart/2008/layout/AlternatingHexagons"/>
    <dgm:cxn modelId="{546EBB9F-ED45-49BB-9CA7-55679F5E22DA}" srcId="{8F99C0F5-B9FC-4184-8FB6-FC54E901429C}" destId="{615B6DFA-F3FB-4D91-B5C4-F226137B2336}" srcOrd="0" destOrd="0" parTransId="{CBFA4A4B-9327-4290-A92E-284F165EC9E8}" sibTransId="{63E5AFB0-72B6-4165-B464-55AF677026ED}"/>
    <dgm:cxn modelId="{915FD4C6-C3F1-48B3-8822-2911A3CCA765}" srcId="{65D7223D-CE67-47FF-A7D7-363B0B600CC5}" destId="{09B9DE90-8D9F-41A9-8633-3918B6EDEC19}" srcOrd="0" destOrd="0" parTransId="{E254671F-CF04-42E0-9E16-1E15AE7671FE}" sibTransId="{57A273B3-B5FA-433A-BC03-D57F050D9055}"/>
    <dgm:cxn modelId="{16075633-2D25-441D-8422-91D57646BF16}" srcId="{05A7C13B-9966-4118-AF92-A1E86AEB5B56}" destId="{CD33A36E-B250-4A1D-9AEB-ECD073F11D6A}" srcOrd="1" destOrd="0" parTransId="{9D609488-4407-4F11-9107-0207C0BDDFF1}" sibTransId="{62334963-D85A-4642-9EF8-7BE002760B9A}"/>
    <dgm:cxn modelId="{5AB0677E-C452-4421-AAF8-2645534251D3}" type="presOf" srcId="{CD33A36E-B250-4A1D-9AEB-ECD073F11D6A}" destId="{2EEA60DD-FE16-4584-A14A-7017D9C9D543}" srcOrd="0" destOrd="0" presId="urn:microsoft.com/office/officeart/2008/layout/AlternatingHexagons"/>
    <dgm:cxn modelId="{3F0088FC-C9CF-40AB-AD6F-A6DA03062A5A}" type="presOf" srcId="{DDE3A7DA-DA5A-4120-89D4-4760B741AC63}" destId="{A222D7BE-0710-4188-BE40-2F8CB408CF30}" srcOrd="0" destOrd="0" presId="urn:microsoft.com/office/officeart/2008/layout/AlternatingHexagons"/>
    <dgm:cxn modelId="{A3D40CAF-311B-465C-8D43-DD6E7663280D}" type="presOf" srcId="{65D7223D-CE67-47FF-A7D7-363B0B600CC5}" destId="{9D3BBB54-511A-40C2-B43C-DF7C8599C75E}" srcOrd="0" destOrd="0" presId="urn:microsoft.com/office/officeart/2008/layout/AlternatingHexagons"/>
    <dgm:cxn modelId="{AD9F7449-6B2E-408A-B1A7-90FB1B323903}" srcId="{05A7C13B-9966-4118-AF92-A1E86AEB5B56}" destId="{65D7223D-CE67-47FF-A7D7-363B0B600CC5}" srcOrd="0" destOrd="0" parTransId="{F3CCDBC8-E4FD-46E7-9C5F-CAE8243BC265}" sibTransId="{B1391967-63D8-432B-AD8E-FCD330858FD0}"/>
    <dgm:cxn modelId="{20A02243-AFE1-4E5C-A0C6-3F35443723B1}" type="presOf" srcId="{05A7C13B-9966-4118-AF92-A1E86AEB5B56}" destId="{F49A7133-AE16-4532-9082-D0B48CD1354B}" srcOrd="0" destOrd="0" presId="urn:microsoft.com/office/officeart/2008/layout/AlternatingHexagons"/>
    <dgm:cxn modelId="{5067CBF4-4248-4F49-B0B3-ECE0C6ECF381}" type="presOf" srcId="{09B9DE90-8D9F-41A9-8633-3918B6EDEC19}" destId="{81E180B3-6438-46AB-B716-FC0265CFD4FB}" srcOrd="0" destOrd="0" presId="urn:microsoft.com/office/officeart/2008/layout/AlternatingHexagons"/>
    <dgm:cxn modelId="{1B80C434-47CD-4CEC-A951-9F6C4256E98C}" srcId="{CD33A36E-B250-4A1D-9AEB-ECD073F11D6A}" destId="{A881F4AF-6B41-4CF6-B1E0-AA99B31B87A0}" srcOrd="0" destOrd="0" parTransId="{818269B6-3740-4065-99E1-8180F7ACE4A9}" sibTransId="{35429CA8-7EED-42EF-8E9C-593A941B5640}"/>
    <dgm:cxn modelId="{B3569636-23BB-448F-874F-F87B02435646}" type="presOf" srcId="{62334963-D85A-4642-9EF8-7BE002760B9A}" destId="{24A7F177-0A1F-4F83-8A24-54FF6E5CA0E0}" srcOrd="0" destOrd="0" presId="urn:microsoft.com/office/officeart/2008/layout/AlternatingHexagons"/>
    <dgm:cxn modelId="{A8D9C91F-0E19-4D51-BF1E-F23BADF574F8}" type="presParOf" srcId="{F49A7133-AE16-4532-9082-D0B48CD1354B}" destId="{3503C82E-FB54-46DF-A65D-746C24053355}" srcOrd="0" destOrd="0" presId="urn:microsoft.com/office/officeart/2008/layout/AlternatingHexagons"/>
    <dgm:cxn modelId="{00F47D35-5209-400D-A1FE-0FA4B9A465D4}" type="presParOf" srcId="{3503C82E-FB54-46DF-A65D-746C24053355}" destId="{9D3BBB54-511A-40C2-B43C-DF7C8599C75E}" srcOrd="0" destOrd="0" presId="urn:microsoft.com/office/officeart/2008/layout/AlternatingHexagons"/>
    <dgm:cxn modelId="{C18E85E3-E797-4D93-978D-629EF1F8D67D}" type="presParOf" srcId="{3503C82E-FB54-46DF-A65D-746C24053355}" destId="{81E180B3-6438-46AB-B716-FC0265CFD4FB}" srcOrd="1" destOrd="0" presId="urn:microsoft.com/office/officeart/2008/layout/AlternatingHexagons"/>
    <dgm:cxn modelId="{2517133D-CEF1-458A-988B-D886B1AD4B2B}" type="presParOf" srcId="{3503C82E-FB54-46DF-A65D-746C24053355}" destId="{B58E3FE7-5516-4416-A98A-6F07242A776E}" srcOrd="2" destOrd="0" presId="urn:microsoft.com/office/officeart/2008/layout/AlternatingHexagons"/>
    <dgm:cxn modelId="{7ED1A054-DC60-4DFE-9F7D-34F55475E0B6}" type="presParOf" srcId="{3503C82E-FB54-46DF-A65D-746C24053355}" destId="{3D5A73F9-B699-4DDD-9727-22DC7D71A881}" srcOrd="3" destOrd="0" presId="urn:microsoft.com/office/officeart/2008/layout/AlternatingHexagons"/>
    <dgm:cxn modelId="{F8DE4EDF-2A5F-4151-BA65-1944847AA5D6}" type="presParOf" srcId="{3503C82E-FB54-46DF-A65D-746C24053355}" destId="{371E4287-A078-4DDA-BA2A-7E299C694E36}" srcOrd="4" destOrd="0" presId="urn:microsoft.com/office/officeart/2008/layout/AlternatingHexagons"/>
    <dgm:cxn modelId="{DB5D16BB-A8EF-4444-BF66-E76C0777CF28}" type="presParOf" srcId="{F49A7133-AE16-4532-9082-D0B48CD1354B}" destId="{792AB637-4A33-4AEF-A8C2-D844E83E891E}" srcOrd="1" destOrd="0" presId="urn:microsoft.com/office/officeart/2008/layout/AlternatingHexagons"/>
    <dgm:cxn modelId="{8907F7CA-2AFE-48D0-9DB7-11531F04A9AE}" type="presParOf" srcId="{F49A7133-AE16-4532-9082-D0B48CD1354B}" destId="{44D27FE5-6023-4699-A56E-A0699848B698}" srcOrd="2" destOrd="0" presId="urn:microsoft.com/office/officeart/2008/layout/AlternatingHexagons"/>
    <dgm:cxn modelId="{C359BA00-327F-4717-8150-DC4913EF9727}" type="presParOf" srcId="{44D27FE5-6023-4699-A56E-A0699848B698}" destId="{2EEA60DD-FE16-4584-A14A-7017D9C9D543}" srcOrd="0" destOrd="0" presId="urn:microsoft.com/office/officeart/2008/layout/AlternatingHexagons"/>
    <dgm:cxn modelId="{92E54111-B89B-4BD1-8864-7A1AE3D643D6}" type="presParOf" srcId="{44D27FE5-6023-4699-A56E-A0699848B698}" destId="{8955DB9B-354A-4262-BBEF-3C78F2E2E3D3}" srcOrd="1" destOrd="0" presId="urn:microsoft.com/office/officeart/2008/layout/AlternatingHexagons"/>
    <dgm:cxn modelId="{6E471D2F-C2B1-4309-8803-6B19498F5BFE}" type="presParOf" srcId="{44D27FE5-6023-4699-A56E-A0699848B698}" destId="{2D2163EC-DD9F-4B24-AC83-E3E881B20116}" srcOrd="2" destOrd="0" presId="urn:microsoft.com/office/officeart/2008/layout/AlternatingHexagons"/>
    <dgm:cxn modelId="{48592C85-3171-41FC-B2DD-DF506426B829}" type="presParOf" srcId="{44D27FE5-6023-4699-A56E-A0699848B698}" destId="{9F6D1346-CA42-4C44-8B69-219A363BB8E2}" srcOrd="3" destOrd="0" presId="urn:microsoft.com/office/officeart/2008/layout/AlternatingHexagons"/>
    <dgm:cxn modelId="{CB824DA9-257E-411C-973F-52BE08F98D19}" type="presParOf" srcId="{44D27FE5-6023-4699-A56E-A0699848B698}" destId="{24A7F177-0A1F-4F83-8A24-54FF6E5CA0E0}" srcOrd="4" destOrd="0" presId="urn:microsoft.com/office/officeart/2008/layout/AlternatingHexagons"/>
    <dgm:cxn modelId="{49A73D35-ADE1-4E7B-934A-7A5BC170DE75}" type="presParOf" srcId="{F49A7133-AE16-4532-9082-D0B48CD1354B}" destId="{926B2223-6DCA-4E27-B55E-807180B5AE3E}" srcOrd="3" destOrd="0" presId="urn:microsoft.com/office/officeart/2008/layout/AlternatingHexagons"/>
    <dgm:cxn modelId="{24B1F0B6-6A20-40F4-A6E1-1610A11EB79B}" type="presParOf" srcId="{F49A7133-AE16-4532-9082-D0B48CD1354B}" destId="{784F110C-D8B1-4FB1-8812-D777B3C8816C}" srcOrd="4" destOrd="0" presId="urn:microsoft.com/office/officeart/2008/layout/AlternatingHexagons"/>
    <dgm:cxn modelId="{B2310617-36DA-4CB7-9C89-D0892C3BBBD2}" type="presParOf" srcId="{784F110C-D8B1-4FB1-8812-D777B3C8816C}" destId="{AFE0052C-50C6-4E76-9A54-883B48666679}" srcOrd="0" destOrd="0" presId="urn:microsoft.com/office/officeart/2008/layout/AlternatingHexagons"/>
    <dgm:cxn modelId="{D79E75C3-99D1-4FA8-8685-D8E75D921803}" type="presParOf" srcId="{784F110C-D8B1-4FB1-8812-D777B3C8816C}" destId="{E00A4ED1-E177-47A7-AAB1-A32C92F33902}" srcOrd="1" destOrd="0" presId="urn:microsoft.com/office/officeart/2008/layout/AlternatingHexagons"/>
    <dgm:cxn modelId="{49FDDB68-EB4B-4519-BA04-C1B0EC52FAD6}" type="presParOf" srcId="{784F110C-D8B1-4FB1-8812-D777B3C8816C}" destId="{41020D0D-5322-4FCE-AEE2-980DAE63AE8A}" srcOrd="2" destOrd="0" presId="urn:microsoft.com/office/officeart/2008/layout/AlternatingHexagons"/>
    <dgm:cxn modelId="{68059896-0D22-41AC-A422-4687B558B388}" type="presParOf" srcId="{784F110C-D8B1-4FB1-8812-D777B3C8816C}" destId="{8400C04C-F398-4B92-96C7-19C9634B9C0A}" srcOrd="3" destOrd="0" presId="urn:microsoft.com/office/officeart/2008/layout/AlternatingHexagons"/>
    <dgm:cxn modelId="{BFFFE611-3EAE-4764-92B2-E6F9FF94DCEF}" type="presParOf" srcId="{784F110C-D8B1-4FB1-8812-D777B3C8816C}" destId="{A222D7BE-0710-4188-BE40-2F8CB408C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8D9A9-5D05-4CC1-AFDA-A151BDB9D8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797C595-C8CA-464C-B88A-7A005272628D}">
      <dgm:prSet phldrT="[Texto]"/>
      <dgm:spPr>
        <a:solidFill>
          <a:srgbClr val="E5F143"/>
        </a:solidFill>
      </dgm:spPr>
      <dgm:t>
        <a:bodyPr/>
        <a:lstStyle/>
        <a:p>
          <a:r>
            <a:rPr lang="es-CO" dirty="0" smtClean="0"/>
            <a:t>Investigación de corte educativo</a:t>
          </a:r>
          <a:endParaRPr lang="es-CO" dirty="0"/>
        </a:p>
      </dgm:t>
    </dgm:pt>
    <dgm:pt modelId="{6A4E408E-5068-45BD-9E8F-10B1DA74890B}" type="parTrans" cxnId="{CB5A1F95-419D-43D3-91E6-10AA71A84B7E}">
      <dgm:prSet/>
      <dgm:spPr/>
      <dgm:t>
        <a:bodyPr/>
        <a:lstStyle/>
        <a:p>
          <a:endParaRPr lang="es-CO"/>
        </a:p>
      </dgm:t>
    </dgm:pt>
    <dgm:pt modelId="{12521A9B-18FC-4552-AD31-422DF7F3FE1E}" type="sibTrans" cxnId="{CB5A1F95-419D-43D3-91E6-10AA71A84B7E}">
      <dgm:prSet/>
      <dgm:spPr/>
      <dgm:t>
        <a:bodyPr/>
        <a:lstStyle/>
        <a:p>
          <a:endParaRPr lang="es-CO"/>
        </a:p>
      </dgm:t>
    </dgm:pt>
    <dgm:pt modelId="{A7389EE6-7E09-47EF-B9B3-6516CD14A2C6}">
      <dgm:prSet phldrT="[Texto]"/>
      <dgm:spPr/>
      <dgm:t>
        <a:bodyPr/>
        <a:lstStyle/>
        <a:p>
          <a:r>
            <a:rPr lang="es-CO" dirty="0" smtClean="0"/>
            <a:t>Ubicada en los procesos sociales en el marco de la escuela.</a:t>
          </a:r>
          <a:endParaRPr lang="es-CO" dirty="0"/>
        </a:p>
      </dgm:t>
    </dgm:pt>
    <dgm:pt modelId="{A849F308-D0EA-4A80-A9C3-C0EFE30A9BA6}" type="parTrans" cxnId="{D8FEEEC0-DC4C-4B6F-A1EF-302B13A7A8AA}">
      <dgm:prSet/>
      <dgm:spPr/>
      <dgm:t>
        <a:bodyPr/>
        <a:lstStyle/>
        <a:p>
          <a:endParaRPr lang="es-CO"/>
        </a:p>
      </dgm:t>
    </dgm:pt>
    <dgm:pt modelId="{63F18A92-1E03-44E2-82F2-1004A2A88247}" type="sibTrans" cxnId="{D8FEEEC0-DC4C-4B6F-A1EF-302B13A7A8AA}">
      <dgm:prSet/>
      <dgm:spPr/>
      <dgm:t>
        <a:bodyPr/>
        <a:lstStyle/>
        <a:p>
          <a:endParaRPr lang="es-CO"/>
        </a:p>
      </dgm:t>
    </dgm:pt>
    <dgm:pt modelId="{A966EAA7-C8FD-4953-9659-10B71C8A984F}">
      <dgm:prSet phldrT="[Texto]"/>
      <dgm:spPr>
        <a:solidFill>
          <a:srgbClr val="9966FF"/>
        </a:solidFill>
      </dgm:spPr>
      <dgm:t>
        <a:bodyPr/>
        <a:lstStyle/>
        <a:p>
          <a:r>
            <a:rPr lang="es-CO" dirty="0" smtClean="0"/>
            <a:t>Enfoque Cualitativo</a:t>
          </a:r>
          <a:endParaRPr lang="es-CO" dirty="0"/>
        </a:p>
      </dgm:t>
    </dgm:pt>
    <dgm:pt modelId="{1CB2008D-B762-4FDF-88F8-472822E6BF97}" type="parTrans" cxnId="{79F0AD88-0C17-4725-BD83-F1E78F24DB32}">
      <dgm:prSet/>
      <dgm:spPr/>
      <dgm:t>
        <a:bodyPr/>
        <a:lstStyle/>
        <a:p>
          <a:endParaRPr lang="es-CO"/>
        </a:p>
      </dgm:t>
    </dgm:pt>
    <dgm:pt modelId="{55D4BD2D-04E4-4B18-84D3-FAB39D650629}" type="sibTrans" cxnId="{79F0AD88-0C17-4725-BD83-F1E78F24DB32}">
      <dgm:prSet/>
      <dgm:spPr/>
      <dgm:t>
        <a:bodyPr/>
        <a:lstStyle/>
        <a:p>
          <a:endParaRPr lang="es-CO"/>
        </a:p>
      </dgm:t>
    </dgm:pt>
    <dgm:pt modelId="{BC5B5D42-97C4-4EA1-A004-25368EDB402C}">
      <dgm:prSet phldrT="[Texto]"/>
      <dgm:spPr/>
      <dgm:t>
        <a:bodyPr/>
        <a:lstStyle/>
        <a:p>
          <a:r>
            <a:rPr lang="es-ES" dirty="0" smtClean="0"/>
            <a:t>Estrategias abiertas y sensibles dando valor al concepto y la experiencia del sujeto en sus percepciones</a:t>
          </a:r>
          <a:endParaRPr lang="es-CO" dirty="0"/>
        </a:p>
      </dgm:t>
    </dgm:pt>
    <dgm:pt modelId="{4F464A6A-EEAA-4730-828E-AD1296543199}" type="parTrans" cxnId="{AE5CC40D-B386-49E2-AEF2-81DBA9027300}">
      <dgm:prSet/>
      <dgm:spPr/>
      <dgm:t>
        <a:bodyPr/>
        <a:lstStyle/>
        <a:p>
          <a:endParaRPr lang="es-CO"/>
        </a:p>
      </dgm:t>
    </dgm:pt>
    <dgm:pt modelId="{9E7C24F3-9DA7-4C95-9195-8C05F93A491C}" type="sibTrans" cxnId="{AE5CC40D-B386-49E2-AEF2-81DBA9027300}">
      <dgm:prSet/>
      <dgm:spPr/>
      <dgm:t>
        <a:bodyPr/>
        <a:lstStyle/>
        <a:p>
          <a:endParaRPr lang="es-CO"/>
        </a:p>
      </dgm:t>
    </dgm:pt>
    <dgm:pt modelId="{A9C32CB5-337D-4D70-8717-74BD4F754C1A}">
      <dgm:prSet phldrT="[Texto]"/>
      <dgm:spPr/>
      <dgm:t>
        <a:bodyPr/>
        <a:lstStyle/>
        <a:p>
          <a:r>
            <a:rPr lang="es-ES" dirty="0" smtClean="0"/>
            <a:t>no pretende cuantificar los resultados, sino establecer construcciones en relación con unos postulados teóricos y su convalidación con la vivencia en torno a la construcción de los roles de género.</a:t>
          </a:r>
          <a:endParaRPr lang="es-CO" dirty="0"/>
        </a:p>
      </dgm:t>
    </dgm:pt>
    <dgm:pt modelId="{A5605372-1274-4678-A9C0-B33579F5E10E}" type="parTrans" cxnId="{C5E6B2B0-925E-4C8E-8F87-F39EF4566616}">
      <dgm:prSet/>
      <dgm:spPr/>
      <dgm:t>
        <a:bodyPr/>
        <a:lstStyle/>
        <a:p>
          <a:endParaRPr lang="es-CO"/>
        </a:p>
      </dgm:t>
    </dgm:pt>
    <dgm:pt modelId="{70556F77-59E6-451A-B535-B2AFC256D78C}" type="sibTrans" cxnId="{C5E6B2B0-925E-4C8E-8F87-F39EF4566616}">
      <dgm:prSet/>
      <dgm:spPr/>
      <dgm:t>
        <a:bodyPr/>
        <a:lstStyle/>
        <a:p>
          <a:endParaRPr lang="es-CO"/>
        </a:p>
      </dgm:t>
    </dgm:pt>
    <dgm:pt modelId="{92ECAE6C-9CB3-4235-826F-F28E19836A5B}">
      <dgm:prSet phldrT="[Texto]"/>
      <dgm:spPr>
        <a:solidFill>
          <a:srgbClr val="F73DA7"/>
        </a:solidFill>
      </dgm:spPr>
      <dgm:t>
        <a:bodyPr/>
        <a:lstStyle/>
        <a:p>
          <a:r>
            <a:rPr lang="es-CO" dirty="0" smtClean="0"/>
            <a:t>Enmarcada en la Teoría Crítica</a:t>
          </a:r>
          <a:endParaRPr lang="es-CO" dirty="0"/>
        </a:p>
      </dgm:t>
    </dgm:pt>
    <dgm:pt modelId="{44936F4C-6831-4043-B2FB-BAFF89C7DE1F}" type="parTrans" cxnId="{0E64BC17-E4F5-4D08-9A33-9202ED02A67F}">
      <dgm:prSet/>
      <dgm:spPr/>
      <dgm:t>
        <a:bodyPr/>
        <a:lstStyle/>
        <a:p>
          <a:endParaRPr lang="es-CO"/>
        </a:p>
      </dgm:t>
    </dgm:pt>
    <dgm:pt modelId="{7B8A0417-9B70-43B4-9D66-0D7F7EA2E25C}" type="sibTrans" cxnId="{0E64BC17-E4F5-4D08-9A33-9202ED02A67F}">
      <dgm:prSet/>
      <dgm:spPr/>
      <dgm:t>
        <a:bodyPr/>
        <a:lstStyle/>
        <a:p>
          <a:endParaRPr lang="es-CO"/>
        </a:p>
      </dgm:t>
    </dgm:pt>
    <dgm:pt modelId="{282AF5EF-9006-4536-B1A7-DE69E3341D60}">
      <dgm:prSet phldrT="[Texto]"/>
      <dgm:spPr/>
      <dgm:t>
        <a:bodyPr/>
        <a:lstStyle/>
        <a:p>
          <a:r>
            <a:rPr lang="es-ES" dirty="0" smtClean="0"/>
            <a:t>se basa en  hechos concretos, para el caso, los evidenciados en la experiencia escolar y los somete a una revisión desde la teoría.</a:t>
          </a:r>
          <a:endParaRPr lang="es-CO" dirty="0"/>
        </a:p>
      </dgm:t>
    </dgm:pt>
    <dgm:pt modelId="{AB10A46F-8774-4627-ADF9-817C00289720}" type="parTrans" cxnId="{12A903BD-EBB1-4B30-B144-39C61D484236}">
      <dgm:prSet/>
      <dgm:spPr/>
      <dgm:t>
        <a:bodyPr/>
        <a:lstStyle/>
        <a:p>
          <a:endParaRPr lang="es-CO"/>
        </a:p>
      </dgm:t>
    </dgm:pt>
    <dgm:pt modelId="{8BA49365-AE22-40A8-A8DE-90C4EE22788C}" type="sibTrans" cxnId="{12A903BD-EBB1-4B30-B144-39C61D484236}">
      <dgm:prSet/>
      <dgm:spPr/>
      <dgm:t>
        <a:bodyPr/>
        <a:lstStyle/>
        <a:p>
          <a:endParaRPr lang="es-CO"/>
        </a:p>
      </dgm:t>
    </dgm:pt>
    <dgm:pt modelId="{AB88D261-8B3E-4353-B398-5899C97ADF74}">
      <dgm:prSet phldrT="[Texto]"/>
      <dgm:spPr/>
      <dgm:t>
        <a:bodyPr/>
        <a:lstStyle/>
        <a:p>
          <a:r>
            <a:rPr lang="es-ES" dirty="0" smtClean="0"/>
            <a:t>proponer miradas alternativas frente a una tradicionalidad que le restó protagonismo a lo femenino y a la escuela como lugar para la producción de subjetividades</a:t>
          </a:r>
          <a:endParaRPr lang="es-CO" dirty="0"/>
        </a:p>
      </dgm:t>
    </dgm:pt>
    <dgm:pt modelId="{85C6E4DB-A7B9-4256-A2D8-6A60D685AA23}" type="parTrans" cxnId="{F9CC5784-1F5E-4215-99DD-F4DE6DC63108}">
      <dgm:prSet/>
      <dgm:spPr/>
      <dgm:t>
        <a:bodyPr/>
        <a:lstStyle/>
        <a:p>
          <a:endParaRPr lang="es-CO"/>
        </a:p>
      </dgm:t>
    </dgm:pt>
    <dgm:pt modelId="{582ADF23-CC54-4EE4-BECB-D738C7E0838E}" type="sibTrans" cxnId="{F9CC5784-1F5E-4215-99DD-F4DE6DC63108}">
      <dgm:prSet/>
      <dgm:spPr/>
      <dgm:t>
        <a:bodyPr/>
        <a:lstStyle/>
        <a:p>
          <a:endParaRPr lang="es-CO"/>
        </a:p>
      </dgm:t>
    </dgm:pt>
    <dgm:pt modelId="{7032881E-824C-411B-AC70-5EA0B57387D0}">
      <dgm:prSet phldrT="[Texto]"/>
      <dgm:spPr/>
      <dgm:t>
        <a:bodyPr/>
        <a:lstStyle/>
        <a:p>
          <a:r>
            <a:rPr lang="es-CO" dirty="0" smtClean="0"/>
            <a:t>Reconoce en la educación un lugar para la investigación, no solo de procesos de escolarización, sino como espacios de subjetivación.</a:t>
          </a:r>
          <a:endParaRPr lang="es-CO" dirty="0"/>
        </a:p>
      </dgm:t>
    </dgm:pt>
    <dgm:pt modelId="{D8E4F78B-F009-4890-A5BC-28A1869BF978}" type="parTrans" cxnId="{0ADFE0FC-9008-4F54-808F-F84C73CDB5BD}">
      <dgm:prSet/>
      <dgm:spPr/>
    </dgm:pt>
    <dgm:pt modelId="{FD94AE86-DE99-4CAF-A565-E315C5CB13D0}" type="sibTrans" cxnId="{0ADFE0FC-9008-4F54-808F-F84C73CDB5BD}">
      <dgm:prSet/>
      <dgm:spPr/>
    </dgm:pt>
    <dgm:pt modelId="{4AEAC7DA-81F6-482D-8AE6-A54B23441441}" type="pres">
      <dgm:prSet presAssocID="{6388D9A9-5D05-4CC1-AFDA-A151BDB9D8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A41F4CC-0F51-4B11-86BB-FEB751620A7A}" type="pres">
      <dgm:prSet presAssocID="{1797C595-C8CA-464C-B88A-7A005272628D}" presName="linNode" presStyleCnt="0"/>
      <dgm:spPr/>
    </dgm:pt>
    <dgm:pt modelId="{8A272CCC-09EE-4C7F-9A1A-7B5E195A7882}" type="pres">
      <dgm:prSet presAssocID="{1797C595-C8CA-464C-B88A-7A00527262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E7FB0C-60E3-4EB0-AC1D-95F9B9E22D02}" type="pres">
      <dgm:prSet presAssocID="{1797C595-C8CA-464C-B88A-7A005272628D}" presName="descendantText" presStyleLbl="alignAccFollowNode1" presStyleIdx="0" presStyleCnt="3" custLinFactNeighborX="575" custLinFactNeighborY="-24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627FDF-48C0-4059-9217-1B8E2AF0D3CB}" type="pres">
      <dgm:prSet presAssocID="{12521A9B-18FC-4552-AD31-422DF7F3FE1E}" presName="sp" presStyleCnt="0"/>
      <dgm:spPr/>
    </dgm:pt>
    <dgm:pt modelId="{9D4E0CA5-6AD9-437C-A170-FFFDEADFB832}" type="pres">
      <dgm:prSet presAssocID="{A966EAA7-C8FD-4953-9659-10B71C8A984F}" presName="linNode" presStyleCnt="0"/>
      <dgm:spPr/>
    </dgm:pt>
    <dgm:pt modelId="{C4F8C9AB-9171-4F74-8DD4-015870424144}" type="pres">
      <dgm:prSet presAssocID="{A966EAA7-C8FD-4953-9659-10B71C8A984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37DDC7-D9E3-43C0-B8CD-AC427F819DAC}" type="pres">
      <dgm:prSet presAssocID="{A966EAA7-C8FD-4953-9659-10B71C8A984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C37E9D-ED71-44C5-8069-1AA7CF3406BF}" type="pres">
      <dgm:prSet presAssocID="{55D4BD2D-04E4-4B18-84D3-FAB39D650629}" presName="sp" presStyleCnt="0"/>
      <dgm:spPr/>
    </dgm:pt>
    <dgm:pt modelId="{2EDBB30D-585A-41A9-8006-8524AD9790EA}" type="pres">
      <dgm:prSet presAssocID="{92ECAE6C-9CB3-4235-826F-F28E19836A5B}" presName="linNode" presStyleCnt="0"/>
      <dgm:spPr/>
    </dgm:pt>
    <dgm:pt modelId="{3B3F3FC0-E8B0-4040-AE85-81B989A78A61}" type="pres">
      <dgm:prSet presAssocID="{92ECAE6C-9CB3-4235-826F-F28E19836A5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B9854C-39D6-40FC-A844-B2BF8C626825}" type="pres">
      <dgm:prSet presAssocID="{92ECAE6C-9CB3-4235-826F-F28E19836A5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415E306-ADC0-4AD4-8A5D-67B0889AEA96}" type="presOf" srcId="{92ECAE6C-9CB3-4235-826F-F28E19836A5B}" destId="{3B3F3FC0-E8B0-4040-AE85-81B989A78A61}" srcOrd="0" destOrd="0" presId="urn:microsoft.com/office/officeart/2005/8/layout/vList5"/>
    <dgm:cxn modelId="{54746317-88CD-42D4-82C7-EF912FEB60F4}" type="presOf" srcId="{BC5B5D42-97C4-4EA1-A004-25368EDB402C}" destId="{DD37DDC7-D9E3-43C0-B8CD-AC427F819DAC}" srcOrd="0" destOrd="0" presId="urn:microsoft.com/office/officeart/2005/8/layout/vList5"/>
    <dgm:cxn modelId="{FD675A7D-719F-4866-AF87-CE4568F0264B}" type="presOf" srcId="{6388D9A9-5D05-4CC1-AFDA-A151BDB9D8FC}" destId="{4AEAC7DA-81F6-482D-8AE6-A54B23441441}" srcOrd="0" destOrd="0" presId="urn:microsoft.com/office/officeart/2005/8/layout/vList5"/>
    <dgm:cxn modelId="{D00D25C1-CF8D-40B0-AE38-842B97D235BE}" type="presOf" srcId="{A966EAA7-C8FD-4953-9659-10B71C8A984F}" destId="{C4F8C9AB-9171-4F74-8DD4-015870424144}" srcOrd="0" destOrd="0" presId="urn:microsoft.com/office/officeart/2005/8/layout/vList5"/>
    <dgm:cxn modelId="{0ADFE0FC-9008-4F54-808F-F84C73CDB5BD}" srcId="{1797C595-C8CA-464C-B88A-7A005272628D}" destId="{7032881E-824C-411B-AC70-5EA0B57387D0}" srcOrd="0" destOrd="0" parTransId="{D8E4F78B-F009-4890-A5BC-28A1869BF978}" sibTransId="{FD94AE86-DE99-4CAF-A565-E315C5CB13D0}"/>
    <dgm:cxn modelId="{D0A70BAC-2CCF-47D5-B301-90CFC7832EBD}" type="presOf" srcId="{A7389EE6-7E09-47EF-B9B3-6516CD14A2C6}" destId="{2DE7FB0C-60E3-4EB0-AC1D-95F9B9E22D02}" srcOrd="0" destOrd="1" presId="urn:microsoft.com/office/officeart/2005/8/layout/vList5"/>
    <dgm:cxn modelId="{AE5CC40D-B386-49E2-AEF2-81DBA9027300}" srcId="{A966EAA7-C8FD-4953-9659-10B71C8A984F}" destId="{BC5B5D42-97C4-4EA1-A004-25368EDB402C}" srcOrd="0" destOrd="0" parTransId="{4F464A6A-EEAA-4730-828E-AD1296543199}" sibTransId="{9E7C24F3-9DA7-4C95-9195-8C05F93A491C}"/>
    <dgm:cxn modelId="{8F2D5524-C05C-4F0F-9386-9526274812BC}" type="presOf" srcId="{AB88D261-8B3E-4353-B398-5899C97ADF74}" destId="{CEB9854C-39D6-40FC-A844-B2BF8C626825}" srcOrd="0" destOrd="1" presId="urn:microsoft.com/office/officeart/2005/8/layout/vList5"/>
    <dgm:cxn modelId="{C3EC7663-17DF-4B26-B3FB-49D0BC7B9080}" type="presOf" srcId="{A9C32CB5-337D-4D70-8717-74BD4F754C1A}" destId="{DD37DDC7-D9E3-43C0-B8CD-AC427F819DAC}" srcOrd="0" destOrd="1" presId="urn:microsoft.com/office/officeart/2005/8/layout/vList5"/>
    <dgm:cxn modelId="{0E64BC17-E4F5-4D08-9A33-9202ED02A67F}" srcId="{6388D9A9-5D05-4CC1-AFDA-A151BDB9D8FC}" destId="{92ECAE6C-9CB3-4235-826F-F28E19836A5B}" srcOrd="2" destOrd="0" parTransId="{44936F4C-6831-4043-B2FB-BAFF89C7DE1F}" sibTransId="{7B8A0417-9B70-43B4-9D66-0D7F7EA2E25C}"/>
    <dgm:cxn modelId="{5E6E0603-64BA-4888-95AB-B3140367A7E6}" type="presOf" srcId="{282AF5EF-9006-4536-B1A7-DE69E3341D60}" destId="{CEB9854C-39D6-40FC-A844-B2BF8C626825}" srcOrd="0" destOrd="0" presId="urn:microsoft.com/office/officeart/2005/8/layout/vList5"/>
    <dgm:cxn modelId="{C5E6B2B0-925E-4C8E-8F87-F39EF4566616}" srcId="{A966EAA7-C8FD-4953-9659-10B71C8A984F}" destId="{A9C32CB5-337D-4D70-8717-74BD4F754C1A}" srcOrd="1" destOrd="0" parTransId="{A5605372-1274-4678-A9C0-B33579F5E10E}" sibTransId="{70556F77-59E6-451A-B535-B2AFC256D78C}"/>
    <dgm:cxn modelId="{5F148774-DF8B-4454-B7BC-33D77CE33455}" type="presOf" srcId="{1797C595-C8CA-464C-B88A-7A005272628D}" destId="{8A272CCC-09EE-4C7F-9A1A-7B5E195A7882}" srcOrd="0" destOrd="0" presId="urn:microsoft.com/office/officeart/2005/8/layout/vList5"/>
    <dgm:cxn modelId="{12A903BD-EBB1-4B30-B144-39C61D484236}" srcId="{92ECAE6C-9CB3-4235-826F-F28E19836A5B}" destId="{282AF5EF-9006-4536-B1A7-DE69E3341D60}" srcOrd="0" destOrd="0" parTransId="{AB10A46F-8774-4627-ADF9-817C00289720}" sibTransId="{8BA49365-AE22-40A8-A8DE-90C4EE22788C}"/>
    <dgm:cxn modelId="{CB5A1F95-419D-43D3-91E6-10AA71A84B7E}" srcId="{6388D9A9-5D05-4CC1-AFDA-A151BDB9D8FC}" destId="{1797C595-C8CA-464C-B88A-7A005272628D}" srcOrd="0" destOrd="0" parTransId="{6A4E408E-5068-45BD-9E8F-10B1DA74890B}" sibTransId="{12521A9B-18FC-4552-AD31-422DF7F3FE1E}"/>
    <dgm:cxn modelId="{F9CC5784-1F5E-4215-99DD-F4DE6DC63108}" srcId="{92ECAE6C-9CB3-4235-826F-F28E19836A5B}" destId="{AB88D261-8B3E-4353-B398-5899C97ADF74}" srcOrd="1" destOrd="0" parTransId="{85C6E4DB-A7B9-4256-A2D8-6A60D685AA23}" sibTransId="{582ADF23-CC54-4EE4-BECB-D738C7E0838E}"/>
    <dgm:cxn modelId="{D8FEEEC0-DC4C-4B6F-A1EF-302B13A7A8AA}" srcId="{1797C595-C8CA-464C-B88A-7A005272628D}" destId="{A7389EE6-7E09-47EF-B9B3-6516CD14A2C6}" srcOrd="1" destOrd="0" parTransId="{A849F308-D0EA-4A80-A9C3-C0EFE30A9BA6}" sibTransId="{63F18A92-1E03-44E2-82F2-1004A2A88247}"/>
    <dgm:cxn modelId="{79F0AD88-0C17-4725-BD83-F1E78F24DB32}" srcId="{6388D9A9-5D05-4CC1-AFDA-A151BDB9D8FC}" destId="{A966EAA7-C8FD-4953-9659-10B71C8A984F}" srcOrd="1" destOrd="0" parTransId="{1CB2008D-B762-4FDF-88F8-472822E6BF97}" sibTransId="{55D4BD2D-04E4-4B18-84D3-FAB39D650629}"/>
    <dgm:cxn modelId="{289873F2-E306-4309-90BB-D19AF1D313BF}" type="presOf" srcId="{7032881E-824C-411B-AC70-5EA0B57387D0}" destId="{2DE7FB0C-60E3-4EB0-AC1D-95F9B9E22D02}" srcOrd="0" destOrd="0" presId="urn:microsoft.com/office/officeart/2005/8/layout/vList5"/>
    <dgm:cxn modelId="{0BC4C80D-F3B0-4BAA-BC86-336B72C9FE55}" type="presParOf" srcId="{4AEAC7DA-81F6-482D-8AE6-A54B23441441}" destId="{CA41F4CC-0F51-4B11-86BB-FEB751620A7A}" srcOrd="0" destOrd="0" presId="urn:microsoft.com/office/officeart/2005/8/layout/vList5"/>
    <dgm:cxn modelId="{A03C8A6E-9F22-4687-823E-F19F880403E5}" type="presParOf" srcId="{CA41F4CC-0F51-4B11-86BB-FEB751620A7A}" destId="{8A272CCC-09EE-4C7F-9A1A-7B5E195A7882}" srcOrd="0" destOrd="0" presId="urn:microsoft.com/office/officeart/2005/8/layout/vList5"/>
    <dgm:cxn modelId="{B128F3DD-9F99-48DD-B922-632EB52BE78C}" type="presParOf" srcId="{CA41F4CC-0F51-4B11-86BB-FEB751620A7A}" destId="{2DE7FB0C-60E3-4EB0-AC1D-95F9B9E22D02}" srcOrd="1" destOrd="0" presId="urn:microsoft.com/office/officeart/2005/8/layout/vList5"/>
    <dgm:cxn modelId="{5A419095-342E-4360-A65B-0633C581E9DE}" type="presParOf" srcId="{4AEAC7DA-81F6-482D-8AE6-A54B23441441}" destId="{45627FDF-48C0-4059-9217-1B8E2AF0D3CB}" srcOrd="1" destOrd="0" presId="urn:microsoft.com/office/officeart/2005/8/layout/vList5"/>
    <dgm:cxn modelId="{2FA5A207-C9A3-40A1-B97B-D5FCE10177C5}" type="presParOf" srcId="{4AEAC7DA-81F6-482D-8AE6-A54B23441441}" destId="{9D4E0CA5-6AD9-437C-A170-FFFDEADFB832}" srcOrd="2" destOrd="0" presId="urn:microsoft.com/office/officeart/2005/8/layout/vList5"/>
    <dgm:cxn modelId="{4D95B010-138E-4758-BBB1-32561D869A87}" type="presParOf" srcId="{9D4E0CA5-6AD9-437C-A170-FFFDEADFB832}" destId="{C4F8C9AB-9171-4F74-8DD4-015870424144}" srcOrd="0" destOrd="0" presId="urn:microsoft.com/office/officeart/2005/8/layout/vList5"/>
    <dgm:cxn modelId="{F6A40ED1-C416-4256-840D-2821F9EB7BF5}" type="presParOf" srcId="{9D4E0CA5-6AD9-437C-A170-FFFDEADFB832}" destId="{DD37DDC7-D9E3-43C0-B8CD-AC427F819DAC}" srcOrd="1" destOrd="0" presId="urn:microsoft.com/office/officeart/2005/8/layout/vList5"/>
    <dgm:cxn modelId="{83AF4902-F910-4577-AE92-0A8D51744A08}" type="presParOf" srcId="{4AEAC7DA-81F6-482D-8AE6-A54B23441441}" destId="{5BC37E9D-ED71-44C5-8069-1AA7CF3406BF}" srcOrd="3" destOrd="0" presId="urn:microsoft.com/office/officeart/2005/8/layout/vList5"/>
    <dgm:cxn modelId="{44D7398E-C220-44F1-BB94-2AF9FE369E38}" type="presParOf" srcId="{4AEAC7DA-81F6-482D-8AE6-A54B23441441}" destId="{2EDBB30D-585A-41A9-8006-8524AD9790EA}" srcOrd="4" destOrd="0" presId="urn:microsoft.com/office/officeart/2005/8/layout/vList5"/>
    <dgm:cxn modelId="{4C1AF44E-DB37-4C5B-90CE-0B497C59253E}" type="presParOf" srcId="{2EDBB30D-585A-41A9-8006-8524AD9790EA}" destId="{3B3F3FC0-E8B0-4040-AE85-81B989A78A61}" srcOrd="0" destOrd="0" presId="urn:microsoft.com/office/officeart/2005/8/layout/vList5"/>
    <dgm:cxn modelId="{3167CF8C-08DA-4BAA-9307-0834EEB131BB}" type="presParOf" srcId="{2EDBB30D-585A-41A9-8006-8524AD9790EA}" destId="{CEB9854C-39D6-40FC-A844-B2BF8C6268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8B4FE-1CE9-4789-AFCE-1F977647BF1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D13225-F6E7-4317-98D6-872B63195B33}">
      <dgm:prSet phldrT="[Texto]"/>
      <dgm:spPr/>
      <dgm:t>
        <a:bodyPr/>
        <a:lstStyle/>
        <a:p>
          <a:r>
            <a:rPr lang="es-ES" dirty="0"/>
            <a:t>Relaciones sociales reales. Instituidas</a:t>
          </a:r>
        </a:p>
      </dgm:t>
    </dgm:pt>
    <dgm:pt modelId="{9FDC5EAB-6826-417F-AC70-411C5DA39EAA}" type="parTrans" cxnId="{BC2CCFC8-26A7-4555-95AF-0B04ED71A6F9}">
      <dgm:prSet/>
      <dgm:spPr/>
      <dgm:t>
        <a:bodyPr/>
        <a:lstStyle/>
        <a:p>
          <a:endParaRPr lang="es-ES"/>
        </a:p>
      </dgm:t>
    </dgm:pt>
    <dgm:pt modelId="{07BC5CA6-C50E-4049-94D3-8889AC7A9B2E}" type="sibTrans" cxnId="{BC2CCFC8-26A7-4555-95AF-0B04ED71A6F9}">
      <dgm:prSet/>
      <dgm:spPr/>
      <dgm:t>
        <a:bodyPr/>
        <a:lstStyle/>
        <a:p>
          <a:endParaRPr lang="es-ES"/>
        </a:p>
      </dgm:t>
    </dgm:pt>
    <dgm:pt modelId="{73A2345F-F0EC-427E-98BF-B659F381B0E0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Revestimiento jurídico (sacras y sancionatorias) </a:t>
          </a:r>
        </a:p>
      </dgm:t>
    </dgm:pt>
    <dgm:pt modelId="{6B943F34-610C-47AE-9C10-C50EBF582BE0}" type="parTrans" cxnId="{51A4D409-59FC-428A-A041-DD36B8C43B20}">
      <dgm:prSet/>
      <dgm:spPr/>
      <dgm:t>
        <a:bodyPr/>
        <a:lstStyle/>
        <a:p>
          <a:endParaRPr lang="es-ES"/>
        </a:p>
      </dgm:t>
    </dgm:pt>
    <dgm:pt modelId="{B1F83312-6A25-4ABD-A923-9A153F176D66}" type="sibTrans" cxnId="{51A4D409-59FC-428A-A041-DD36B8C43B20}">
      <dgm:prSet/>
      <dgm:spPr/>
      <dgm:t>
        <a:bodyPr/>
        <a:lstStyle/>
        <a:p>
          <a:endParaRPr lang="es-ES"/>
        </a:p>
      </dgm:t>
    </dgm:pt>
    <dgm:pt modelId="{1008788E-1BCB-47AD-827C-F2577C755B9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Funcionales en tanto simbolismo institucional.</a:t>
          </a:r>
        </a:p>
      </dgm:t>
    </dgm:pt>
    <dgm:pt modelId="{F6256A76-45F3-4029-BA96-D6339ECC8895}" type="parTrans" cxnId="{05DE43D1-E4F4-4713-91FA-DEAC08A0CC8E}">
      <dgm:prSet/>
      <dgm:spPr/>
      <dgm:t>
        <a:bodyPr/>
        <a:lstStyle/>
        <a:p>
          <a:endParaRPr lang="es-ES"/>
        </a:p>
      </dgm:t>
    </dgm:pt>
    <dgm:pt modelId="{9D47372D-C51B-42C4-9A45-9F112354E38A}" type="sibTrans" cxnId="{05DE43D1-E4F4-4713-91FA-DEAC08A0CC8E}">
      <dgm:prSet/>
      <dgm:spPr/>
      <dgm:t>
        <a:bodyPr/>
        <a:lstStyle/>
        <a:p>
          <a:endParaRPr lang="es-ES"/>
        </a:p>
      </dgm:t>
    </dgm:pt>
    <dgm:pt modelId="{DCB5326C-5223-43AE-BBFA-BA9D7AB1C75C}">
      <dgm:prSet phldrT="[Texto]"/>
      <dgm:spPr/>
      <dgm:t>
        <a:bodyPr/>
        <a:lstStyle/>
        <a:p>
          <a:r>
            <a:rPr lang="es-ES" dirty="0"/>
            <a:t>Simbolismo</a:t>
          </a:r>
        </a:p>
      </dgm:t>
    </dgm:pt>
    <dgm:pt modelId="{D22A4EBA-10C2-4E55-AB3B-2CF13DAEDFF3}" type="parTrans" cxnId="{D48D4C58-B1B1-4967-9F74-EBD8D46A4472}">
      <dgm:prSet/>
      <dgm:spPr/>
      <dgm:t>
        <a:bodyPr/>
        <a:lstStyle/>
        <a:p>
          <a:endParaRPr lang="es-ES"/>
        </a:p>
      </dgm:t>
    </dgm:pt>
    <dgm:pt modelId="{E0822FB9-FD63-43EB-A6D7-ED1754349C52}" type="sibTrans" cxnId="{D48D4C58-B1B1-4967-9F74-EBD8D46A4472}">
      <dgm:prSet/>
      <dgm:spPr/>
      <dgm:t>
        <a:bodyPr/>
        <a:lstStyle/>
        <a:p>
          <a:endParaRPr lang="es-ES"/>
        </a:p>
      </dgm:t>
    </dgm:pt>
    <dgm:pt modelId="{B6276817-3C57-4637-A512-C83D53BE53C0}">
      <dgm:prSet phldrT="[Texto]"/>
      <dgm:spPr/>
      <dgm:t>
        <a:bodyPr/>
        <a:lstStyle/>
        <a:p>
          <a:r>
            <a:rPr lang="es-ES" dirty="0"/>
            <a:t>No en total libertad</a:t>
          </a:r>
        </a:p>
      </dgm:t>
    </dgm:pt>
    <dgm:pt modelId="{395EF781-CE48-42A2-B4AC-E0176870FA57}" type="parTrans" cxnId="{B32C0547-159C-4210-A49F-A11A045A30CB}">
      <dgm:prSet/>
      <dgm:spPr/>
      <dgm:t>
        <a:bodyPr/>
        <a:lstStyle/>
        <a:p>
          <a:endParaRPr lang="es-ES"/>
        </a:p>
      </dgm:t>
    </dgm:pt>
    <dgm:pt modelId="{48C0D55A-9A75-425C-952D-8614EA410372}" type="sibTrans" cxnId="{B32C0547-159C-4210-A49F-A11A045A30CB}">
      <dgm:prSet/>
      <dgm:spPr/>
      <dgm:t>
        <a:bodyPr/>
        <a:lstStyle/>
        <a:p>
          <a:endParaRPr lang="es-ES"/>
        </a:p>
      </dgm:t>
    </dgm:pt>
    <dgm:pt modelId="{4F4816F7-55E1-4E42-890D-9D15BA4B1361}">
      <dgm:prSet phldrT="[Texto]"/>
      <dgm:spPr/>
      <dgm:t>
        <a:bodyPr/>
        <a:lstStyle/>
        <a:p>
          <a:r>
            <a:rPr lang="es-ES" dirty="0"/>
            <a:t>Anclado en lo natural y en lo histórico</a:t>
          </a:r>
        </a:p>
      </dgm:t>
    </dgm:pt>
    <dgm:pt modelId="{5D42B8E9-140D-40EE-8DA3-FB3E6FA50322}" type="parTrans" cxnId="{5CDF1F0F-D9FD-430F-B8A3-E395450FF052}">
      <dgm:prSet/>
      <dgm:spPr/>
      <dgm:t>
        <a:bodyPr/>
        <a:lstStyle/>
        <a:p>
          <a:endParaRPr lang="es-ES"/>
        </a:p>
      </dgm:t>
    </dgm:pt>
    <dgm:pt modelId="{ACA583E4-D366-4C95-95DD-65F5D2063275}" type="sibTrans" cxnId="{5CDF1F0F-D9FD-430F-B8A3-E395450FF052}">
      <dgm:prSet/>
      <dgm:spPr/>
      <dgm:t>
        <a:bodyPr/>
        <a:lstStyle/>
        <a:p>
          <a:endParaRPr lang="es-ES"/>
        </a:p>
      </dgm:t>
    </dgm:pt>
    <dgm:pt modelId="{9EE4F5F5-F7F9-4851-BE90-90BB8C722CF9}">
      <dgm:prSet phldrT="[Texto]"/>
      <dgm:spPr/>
      <dgm:t>
        <a:bodyPr/>
        <a:lstStyle/>
        <a:p>
          <a:r>
            <a:rPr lang="es-ES" dirty="0"/>
            <a:t>IMAGINARIOS</a:t>
          </a:r>
        </a:p>
      </dgm:t>
    </dgm:pt>
    <dgm:pt modelId="{85852600-D5DC-483B-87EB-FC32973FC2F2}" type="parTrans" cxnId="{1B71CDA6-ABBF-41EB-BBD2-32C9E721F8E7}">
      <dgm:prSet/>
      <dgm:spPr/>
      <dgm:t>
        <a:bodyPr/>
        <a:lstStyle/>
        <a:p>
          <a:endParaRPr lang="es-ES"/>
        </a:p>
      </dgm:t>
    </dgm:pt>
    <dgm:pt modelId="{7CFF25CD-0B54-467C-996E-BE3A46D9D393}" type="sibTrans" cxnId="{1B71CDA6-ABBF-41EB-BBD2-32C9E721F8E7}">
      <dgm:prSet/>
      <dgm:spPr/>
      <dgm:t>
        <a:bodyPr/>
        <a:lstStyle/>
        <a:p>
          <a:endParaRPr lang="es-ES"/>
        </a:p>
      </dgm:t>
    </dgm:pt>
    <dgm:pt modelId="{085D2660-8EC7-4F3F-9CDE-1DDBC765BBF1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Efectivo: de lo imaginado, como significaciones que preceden a la racionalidad. </a:t>
          </a:r>
        </a:p>
      </dgm:t>
    </dgm:pt>
    <dgm:pt modelId="{9BBE960B-C00F-4913-9AE5-ED281095EBAC}" type="parTrans" cxnId="{8065F6C3-B923-471B-96D2-3BF52BBA31B0}">
      <dgm:prSet/>
      <dgm:spPr/>
      <dgm:t>
        <a:bodyPr/>
        <a:lstStyle/>
        <a:p>
          <a:endParaRPr lang="es-ES"/>
        </a:p>
      </dgm:t>
    </dgm:pt>
    <dgm:pt modelId="{E44000C9-0086-41F6-8A5E-7C945ADFF0C5}" type="sibTrans" cxnId="{8065F6C3-B923-471B-96D2-3BF52BBA31B0}">
      <dgm:prSet/>
      <dgm:spPr/>
      <dgm:t>
        <a:bodyPr/>
        <a:lstStyle/>
        <a:p>
          <a:endParaRPr lang="es-ES"/>
        </a:p>
      </dgm:t>
    </dgm:pt>
    <dgm:pt modelId="{4A2C3222-81A4-4A8F-9F58-E646414BCA1C}">
      <dgm:prSet phldrT="[Texto]"/>
      <dgm:spPr/>
      <dgm:t>
        <a:bodyPr/>
        <a:lstStyle/>
        <a:p>
          <a:r>
            <a:rPr lang="es-ES" dirty="0"/>
            <a:t>Como requisito para existir</a:t>
          </a:r>
        </a:p>
      </dgm:t>
    </dgm:pt>
    <dgm:pt modelId="{8FBE26DA-4F7D-4719-9D15-36D319DE039E}" type="parTrans" cxnId="{00DD61A1-D12A-422B-A1F0-1DEF5EECF41E}">
      <dgm:prSet/>
      <dgm:spPr/>
      <dgm:t>
        <a:bodyPr/>
        <a:lstStyle/>
        <a:p>
          <a:endParaRPr lang="es-ES"/>
        </a:p>
      </dgm:t>
    </dgm:pt>
    <dgm:pt modelId="{24EC5EF6-CD78-49EB-9834-F8AC8E7D7CDA}" type="sibTrans" cxnId="{00DD61A1-D12A-422B-A1F0-1DEF5EECF41E}">
      <dgm:prSet/>
      <dgm:spPr/>
      <dgm:t>
        <a:bodyPr/>
        <a:lstStyle/>
        <a:p>
          <a:endParaRPr lang="es-ES"/>
        </a:p>
      </dgm:t>
    </dgm:pt>
    <dgm:pt modelId="{1153E30A-6181-4CA7-AFFA-3A99F03F43B6}">
      <dgm:prSet phldrT="[Texto]"/>
      <dgm:spPr/>
      <dgm:t>
        <a:bodyPr/>
        <a:lstStyle/>
        <a:p>
          <a:r>
            <a:rPr lang="es-ES" dirty="0"/>
            <a:t>Lo que representa</a:t>
          </a:r>
        </a:p>
      </dgm:t>
    </dgm:pt>
    <dgm:pt modelId="{3D4CEC3F-8E25-47A5-A7B4-1CEE1094EAB6}" type="parTrans" cxnId="{7D9A68B6-C44D-4640-A211-DB323B452993}">
      <dgm:prSet/>
      <dgm:spPr/>
      <dgm:t>
        <a:bodyPr/>
        <a:lstStyle/>
        <a:p>
          <a:endParaRPr lang="es-ES"/>
        </a:p>
      </dgm:t>
    </dgm:pt>
    <dgm:pt modelId="{035E47BB-2894-492E-9888-DBB9C529CA00}" type="sibTrans" cxnId="{7D9A68B6-C44D-4640-A211-DB323B452993}">
      <dgm:prSet/>
      <dgm:spPr/>
      <dgm:t>
        <a:bodyPr/>
        <a:lstStyle/>
        <a:p>
          <a:endParaRPr lang="es-ES"/>
        </a:p>
      </dgm:t>
    </dgm:pt>
    <dgm:pt modelId="{602B0D8A-EF53-4C67-9B19-D9A697DF787A}">
      <dgm:prSet phldrT="[Texto]"/>
      <dgm:spPr/>
      <dgm:t>
        <a:bodyPr/>
        <a:lstStyle/>
        <a:p>
          <a:r>
            <a:rPr lang="es-ES" dirty="0"/>
            <a:t>Imaginario radical; capacidad imaginaria</a:t>
          </a:r>
        </a:p>
      </dgm:t>
    </dgm:pt>
    <dgm:pt modelId="{C276848C-908F-4997-A6C9-264E9D130BE1}" type="parTrans" cxnId="{53195E9C-51A0-4114-8181-B9141F582685}">
      <dgm:prSet/>
      <dgm:spPr/>
      <dgm:t>
        <a:bodyPr/>
        <a:lstStyle/>
        <a:p>
          <a:endParaRPr lang="es-ES"/>
        </a:p>
      </dgm:t>
    </dgm:pt>
    <dgm:pt modelId="{3543030D-D312-4DE2-BA26-3A5EEBCB097D}" type="sibTrans" cxnId="{53195E9C-51A0-4114-8181-B9141F582685}">
      <dgm:prSet/>
      <dgm:spPr/>
      <dgm:t>
        <a:bodyPr/>
        <a:lstStyle/>
        <a:p>
          <a:endParaRPr lang="es-ES"/>
        </a:p>
      </dgm:t>
    </dgm:pt>
    <dgm:pt modelId="{F00DAE87-2D2B-45E7-9566-5A77B86B4323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Radical: como capacidad, habilidad de imaginar, de traer una imagen.</a:t>
          </a:r>
        </a:p>
      </dgm:t>
    </dgm:pt>
    <dgm:pt modelId="{D7AF97DA-E31B-43BE-942C-3143C6B5FD5D}" type="parTrans" cxnId="{A752F339-8877-4C61-8982-DD965A539C53}">
      <dgm:prSet/>
      <dgm:spPr/>
      <dgm:t>
        <a:bodyPr/>
        <a:lstStyle/>
        <a:p>
          <a:endParaRPr lang="es-ES"/>
        </a:p>
      </dgm:t>
    </dgm:pt>
    <dgm:pt modelId="{4752EF96-EE9D-499E-BACB-B9E1BEA8FB40}" type="sibTrans" cxnId="{A752F339-8877-4C61-8982-DD965A539C53}">
      <dgm:prSet/>
      <dgm:spPr/>
      <dgm:t>
        <a:bodyPr/>
        <a:lstStyle/>
        <a:p>
          <a:endParaRPr lang="es-ES"/>
        </a:p>
      </dgm:t>
    </dgm:pt>
    <dgm:pt modelId="{DB10CFEE-0392-4792-9724-1478B1836107}" type="pres">
      <dgm:prSet presAssocID="{3D28B4FE-1CE9-4789-AFCE-1F977647BF1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E1338E-9BCB-4BCC-9A3A-3C327605F711}" type="pres">
      <dgm:prSet presAssocID="{3D28B4FE-1CE9-4789-AFCE-1F977647BF13}" presName="cycle" presStyleCnt="0"/>
      <dgm:spPr/>
    </dgm:pt>
    <dgm:pt modelId="{FE42C31E-0861-4719-A62B-67FF7771F9E6}" type="pres">
      <dgm:prSet presAssocID="{3D28B4FE-1CE9-4789-AFCE-1F977647BF13}" presName="centerShape" presStyleCnt="0"/>
      <dgm:spPr/>
    </dgm:pt>
    <dgm:pt modelId="{8BACC6EA-965E-4B30-81E5-C61A1E6EBC25}" type="pres">
      <dgm:prSet presAssocID="{3D28B4FE-1CE9-4789-AFCE-1F977647BF13}" presName="connSite" presStyleLbl="node1" presStyleIdx="0" presStyleCnt="4"/>
      <dgm:spPr/>
    </dgm:pt>
    <dgm:pt modelId="{E1AB9AED-B545-4BF5-B334-BFE5EAEBABD7}" type="pres">
      <dgm:prSet presAssocID="{3D28B4FE-1CE9-4789-AFCE-1F977647BF13}" presName="visible" presStyleLbl="node1" presStyleIdx="0" presStyleCnt="4" custScaleX="125699" custScaleY="105422" custLinFactNeighborX="-4544" custLinFactNeighborY="-2726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71210FBF-1383-4986-938D-8ED8A00563D8}" type="pres">
      <dgm:prSet presAssocID="{9FDC5EAB-6826-417F-AC70-411C5DA39EAA}" presName="Name25" presStyleLbl="parChTrans1D1" presStyleIdx="0" presStyleCnt="3"/>
      <dgm:spPr/>
      <dgm:t>
        <a:bodyPr/>
        <a:lstStyle/>
        <a:p>
          <a:endParaRPr lang="es-ES"/>
        </a:p>
      </dgm:t>
    </dgm:pt>
    <dgm:pt modelId="{26FE580B-AE7F-42A4-9A1D-05BE05F52FA6}" type="pres">
      <dgm:prSet presAssocID="{5DD13225-F6E7-4317-98D6-872B63195B33}" presName="node" presStyleCnt="0"/>
      <dgm:spPr/>
    </dgm:pt>
    <dgm:pt modelId="{498412E6-7628-410C-B57A-4DA6E685FB3D}" type="pres">
      <dgm:prSet presAssocID="{5DD13225-F6E7-4317-98D6-872B63195B33}" presName="parentNode" presStyleLbl="node1" presStyleIdx="1" presStyleCnt="4" custScaleX="117878" custScaleY="117124" custLinFactNeighborX="16661" custLinFactNeighborY="7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3A1B7-41AF-4F40-8D50-50FDFD61B791}" type="pres">
      <dgm:prSet presAssocID="{5DD13225-F6E7-4317-98D6-872B63195B3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B5402E-90B9-4E58-B6DE-0F65FE721DE1}" type="pres">
      <dgm:prSet presAssocID="{D22A4EBA-10C2-4E55-AB3B-2CF13DAEDFF3}" presName="Name25" presStyleLbl="parChTrans1D1" presStyleIdx="1" presStyleCnt="3"/>
      <dgm:spPr/>
      <dgm:t>
        <a:bodyPr/>
        <a:lstStyle/>
        <a:p>
          <a:endParaRPr lang="es-ES"/>
        </a:p>
      </dgm:t>
    </dgm:pt>
    <dgm:pt modelId="{A1C52347-2B45-47C1-85BE-FFCD53226AE3}" type="pres">
      <dgm:prSet presAssocID="{DCB5326C-5223-43AE-BBFA-BA9D7AB1C75C}" presName="node" presStyleCnt="0"/>
      <dgm:spPr/>
    </dgm:pt>
    <dgm:pt modelId="{08E7227E-C860-425B-B00D-49958001EEED}" type="pres">
      <dgm:prSet presAssocID="{DCB5326C-5223-43AE-BBFA-BA9D7AB1C75C}" presName="parentNode" presStyleLbl="node1" presStyleIdx="2" presStyleCnt="4" custScaleX="120215" custScaleY="116629" custLinFactNeighborX="24235" custLinFactNeighborY="7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FA9CEB-8D30-4414-98D4-DF9EBC574027}" type="pres">
      <dgm:prSet presAssocID="{DCB5326C-5223-43AE-BBFA-BA9D7AB1C7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546AA-E150-4BCA-8047-8E7DEED4EA6C}" type="pres">
      <dgm:prSet presAssocID="{85852600-D5DC-483B-87EB-FC32973FC2F2}" presName="Name25" presStyleLbl="parChTrans1D1" presStyleIdx="2" presStyleCnt="3"/>
      <dgm:spPr/>
      <dgm:t>
        <a:bodyPr/>
        <a:lstStyle/>
        <a:p>
          <a:endParaRPr lang="es-ES"/>
        </a:p>
      </dgm:t>
    </dgm:pt>
    <dgm:pt modelId="{A6E29D96-7784-4DCD-A9DB-08BFDB2320AE}" type="pres">
      <dgm:prSet presAssocID="{9EE4F5F5-F7F9-4851-BE90-90BB8C722CF9}" presName="node" presStyleCnt="0"/>
      <dgm:spPr/>
    </dgm:pt>
    <dgm:pt modelId="{3A5C3606-C94F-4DAC-AD69-3C9EC444AFDC}" type="pres">
      <dgm:prSet presAssocID="{9EE4F5F5-F7F9-4851-BE90-90BB8C722CF9}" presName="parentNode" presStyleLbl="node1" presStyleIdx="3" presStyleCnt="4" custScaleX="1160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DDBD27-66DE-4DE5-9D10-0501F8FC0BD6}" type="pres">
      <dgm:prSet presAssocID="{9EE4F5F5-F7F9-4851-BE90-90BB8C722CF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6929F0-0BDF-4563-B759-C0B6F3F0331D}" type="presOf" srcId="{D22A4EBA-10C2-4E55-AB3B-2CF13DAEDFF3}" destId="{ADB5402E-90B9-4E58-B6DE-0F65FE721DE1}" srcOrd="0" destOrd="0" presId="urn:microsoft.com/office/officeart/2005/8/layout/radial2"/>
    <dgm:cxn modelId="{739A4C71-34C9-4A8B-A6DF-F34455B3ECD4}" type="presOf" srcId="{3D28B4FE-1CE9-4789-AFCE-1F977647BF13}" destId="{DB10CFEE-0392-4792-9724-1478B1836107}" srcOrd="0" destOrd="0" presId="urn:microsoft.com/office/officeart/2005/8/layout/radial2"/>
    <dgm:cxn modelId="{B32C0547-159C-4210-A49F-A11A045A30CB}" srcId="{DCB5326C-5223-43AE-BBFA-BA9D7AB1C75C}" destId="{B6276817-3C57-4637-A512-C83D53BE53C0}" srcOrd="0" destOrd="0" parTransId="{395EF781-CE48-42A2-B4AC-E0176870FA57}" sibTransId="{48C0D55A-9A75-425C-952D-8614EA410372}"/>
    <dgm:cxn modelId="{7D9A68B6-C44D-4640-A211-DB323B452993}" srcId="{DCB5326C-5223-43AE-BBFA-BA9D7AB1C75C}" destId="{1153E30A-6181-4CA7-AFFA-3A99F03F43B6}" srcOrd="3" destOrd="0" parTransId="{3D4CEC3F-8E25-47A5-A7B4-1CEE1094EAB6}" sibTransId="{035E47BB-2894-492E-9888-DBB9C529CA00}"/>
    <dgm:cxn modelId="{5EBF6C8D-4531-4502-9411-CDB1028B207C}" type="presOf" srcId="{1008788E-1BCB-47AD-827C-F2577C755B92}" destId="{2FF3A1B7-41AF-4F40-8D50-50FDFD61B791}" srcOrd="0" destOrd="1" presId="urn:microsoft.com/office/officeart/2005/8/layout/radial2"/>
    <dgm:cxn modelId="{1B71CDA6-ABBF-41EB-BBD2-32C9E721F8E7}" srcId="{3D28B4FE-1CE9-4789-AFCE-1F977647BF13}" destId="{9EE4F5F5-F7F9-4851-BE90-90BB8C722CF9}" srcOrd="2" destOrd="0" parTransId="{85852600-D5DC-483B-87EB-FC32973FC2F2}" sibTransId="{7CFF25CD-0B54-467C-996E-BE3A46D9D393}"/>
    <dgm:cxn modelId="{00DD61A1-D12A-422B-A1F0-1DEF5EECF41E}" srcId="{DCB5326C-5223-43AE-BBFA-BA9D7AB1C75C}" destId="{4A2C3222-81A4-4A8F-9F58-E646414BCA1C}" srcOrd="2" destOrd="0" parTransId="{8FBE26DA-4F7D-4719-9D15-36D319DE039E}" sibTransId="{24EC5EF6-CD78-49EB-9834-F8AC8E7D7CDA}"/>
    <dgm:cxn modelId="{C3603352-7FC5-4434-A88B-040BF77226D5}" type="presOf" srcId="{F00DAE87-2D2B-45E7-9566-5A77B86B4323}" destId="{24DDBD27-66DE-4DE5-9D10-0501F8FC0BD6}" srcOrd="0" destOrd="0" presId="urn:microsoft.com/office/officeart/2005/8/layout/radial2"/>
    <dgm:cxn modelId="{855887E8-ED21-4955-8DD7-DD0C969EE1DE}" type="presOf" srcId="{4F4816F7-55E1-4E42-890D-9D15BA4B1361}" destId="{D6FA9CEB-8D30-4414-98D4-DF9EBC574027}" srcOrd="0" destOrd="1" presId="urn:microsoft.com/office/officeart/2005/8/layout/radial2"/>
    <dgm:cxn modelId="{D48D4C58-B1B1-4967-9F74-EBD8D46A4472}" srcId="{3D28B4FE-1CE9-4789-AFCE-1F977647BF13}" destId="{DCB5326C-5223-43AE-BBFA-BA9D7AB1C75C}" srcOrd="1" destOrd="0" parTransId="{D22A4EBA-10C2-4E55-AB3B-2CF13DAEDFF3}" sibTransId="{E0822FB9-FD63-43EB-A6D7-ED1754349C52}"/>
    <dgm:cxn modelId="{0D334926-333C-4DCA-808B-90A6242266BA}" type="presOf" srcId="{DCB5326C-5223-43AE-BBFA-BA9D7AB1C75C}" destId="{08E7227E-C860-425B-B00D-49958001EEED}" srcOrd="0" destOrd="0" presId="urn:microsoft.com/office/officeart/2005/8/layout/radial2"/>
    <dgm:cxn modelId="{5CDF1F0F-D9FD-430F-B8A3-E395450FF052}" srcId="{DCB5326C-5223-43AE-BBFA-BA9D7AB1C75C}" destId="{4F4816F7-55E1-4E42-890D-9D15BA4B1361}" srcOrd="1" destOrd="0" parTransId="{5D42B8E9-140D-40EE-8DA3-FB3E6FA50322}" sibTransId="{ACA583E4-D366-4C95-95DD-65F5D2063275}"/>
    <dgm:cxn modelId="{8065F6C3-B923-471B-96D2-3BF52BBA31B0}" srcId="{9EE4F5F5-F7F9-4851-BE90-90BB8C722CF9}" destId="{085D2660-8EC7-4F3F-9CDE-1DDBC765BBF1}" srcOrd="1" destOrd="0" parTransId="{9BBE960B-C00F-4913-9AE5-ED281095EBAC}" sibTransId="{E44000C9-0086-41F6-8A5E-7C945ADFF0C5}"/>
    <dgm:cxn modelId="{D47B89E5-A840-4F6C-BA07-E14DED7B8A1D}" type="presOf" srcId="{9EE4F5F5-F7F9-4851-BE90-90BB8C722CF9}" destId="{3A5C3606-C94F-4DAC-AD69-3C9EC444AFDC}" srcOrd="0" destOrd="0" presId="urn:microsoft.com/office/officeart/2005/8/layout/radial2"/>
    <dgm:cxn modelId="{47833B18-4048-4E3A-B911-A77DF8547278}" type="presOf" srcId="{73A2345F-F0EC-427E-98BF-B659F381B0E0}" destId="{2FF3A1B7-41AF-4F40-8D50-50FDFD61B791}" srcOrd="0" destOrd="0" presId="urn:microsoft.com/office/officeart/2005/8/layout/radial2"/>
    <dgm:cxn modelId="{BC2CCFC8-26A7-4555-95AF-0B04ED71A6F9}" srcId="{3D28B4FE-1CE9-4789-AFCE-1F977647BF13}" destId="{5DD13225-F6E7-4317-98D6-872B63195B33}" srcOrd="0" destOrd="0" parTransId="{9FDC5EAB-6826-417F-AC70-411C5DA39EAA}" sibTransId="{07BC5CA6-C50E-4049-94D3-8889AC7A9B2E}"/>
    <dgm:cxn modelId="{51A4D409-59FC-428A-A041-DD36B8C43B20}" srcId="{5DD13225-F6E7-4317-98D6-872B63195B33}" destId="{73A2345F-F0EC-427E-98BF-B659F381B0E0}" srcOrd="0" destOrd="0" parTransId="{6B943F34-610C-47AE-9C10-C50EBF582BE0}" sibTransId="{B1F83312-6A25-4ABD-A923-9A153F176D66}"/>
    <dgm:cxn modelId="{2FCBD1DA-4655-4795-B1E8-FEACB4D1CEC5}" type="presOf" srcId="{1153E30A-6181-4CA7-AFFA-3A99F03F43B6}" destId="{D6FA9CEB-8D30-4414-98D4-DF9EBC574027}" srcOrd="0" destOrd="3" presId="urn:microsoft.com/office/officeart/2005/8/layout/radial2"/>
    <dgm:cxn modelId="{0F4D8A6E-E487-4D5B-8579-BF1CEFFF15EB}" type="presOf" srcId="{9FDC5EAB-6826-417F-AC70-411C5DA39EAA}" destId="{71210FBF-1383-4986-938D-8ED8A00563D8}" srcOrd="0" destOrd="0" presId="urn:microsoft.com/office/officeart/2005/8/layout/radial2"/>
    <dgm:cxn modelId="{F0856F34-DA4F-4CE9-8720-A51EC2555FE2}" type="presOf" srcId="{602B0D8A-EF53-4C67-9B19-D9A697DF787A}" destId="{D6FA9CEB-8D30-4414-98D4-DF9EBC574027}" srcOrd="0" destOrd="4" presId="urn:microsoft.com/office/officeart/2005/8/layout/radial2"/>
    <dgm:cxn modelId="{CE416214-2E20-4C2D-AEDA-4225BC93DD37}" type="presOf" srcId="{B6276817-3C57-4637-A512-C83D53BE53C0}" destId="{D6FA9CEB-8D30-4414-98D4-DF9EBC574027}" srcOrd="0" destOrd="0" presId="urn:microsoft.com/office/officeart/2005/8/layout/radial2"/>
    <dgm:cxn modelId="{E2789272-2979-4B0B-81C9-28D346AD1738}" type="presOf" srcId="{85852600-D5DC-483B-87EB-FC32973FC2F2}" destId="{83E546AA-E150-4BCA-8047-8E7DEED4EA6C}" srcOrd="0" destOrd="0" presId="urn:microsoft.com/office/officeart/2005/8/layout/radial2"/>
    <dgm:cxn modelId="{C07977C4-8FF9-4351-873D-5DDBA6FCD8A8}" type="presOf" srcId="{5DD13225-F6E7-4317-98D6-872B63195B33}" destId="{498412E6-7628-410C-B57A-4DA6E685FB3D}" srcOrd="0" destOrd="0" presId="urn:microsoft.com/office/officeart/2005/8/layout/radial2"/>
    <dgm:cxn modelId="{2B4819B3-2AB6-4623-8274-995780E7A2BE}" type="presOf" srcId="{4A2C3222-81A4-4A8F-9F58-E646414BCA1C}" destId="{D6FA9CEB-8D30-4414-98D4-DF9EBC574027}" srcOrd="0" destOrd="2" presId="urn:microsoft.com/office/officeart/2005/8/layout/radial2"/>
    <dgm:cxn modelId="{A752F339-8877-4C61-8982-DD965A539C53}" srcId="{9EE4F5F5-F7F9-4851-BE90-90BB8C722CF9}" destId="{F00DAE87-2D2B-45E7-9566-5A77B86B4323}" srcOrd="0" destOrd="0" parTransId="{D7AF97DA-E31B-43BE-942C-3143C6B5FD5D}" sibTransId="{4752EF96-EE9D-499E-BACB-B9E1BEA8FB40}"/>
    <dgm:cxn modelId="{3EBDA48D-C495-446E-9CAA-EE8A2D5D00C4}" type="presOf" srcId="{085D2660-8EC7-4F3F-9CDE-1DDBC765BBF1}" destId="{24DDBD27-66DE-4DE5-9D10-0501F8FC0BD6}" srcOrd="0" destOrd="1" presId="urn:microsoft.com/office/officeart/2005/8/layout/radial2"/>
    <dgm:cxn modelId="{53195E9C-51A0-4114-8181-B9141F582685}" srcId="{DCB5326C-5223-43AE-BBFA-BA9D7AB1C75C}" destId="{602B0D8A-EF53-4C67-9B19-D9A697DF787A}" srcOrd="4" destOrd="0" parTransId="{C276848C-908F-4997-A6C9-264E9D130BE1}" sibTransId="{3543030D-D312-4DE2-BA26-3A5EEBCB097D}"/>
    <dgm:cxn modelId="{05DE43D1-E4F4-4713-91FA-DEAC08A0CC8E}" srcId="{5DD13225-F6E7-4317-98D6-872B63195B33}" destId="{1008788E-1BCB-47AD-827C-F2577C755B92}" srcOrd="1" destOrd="0" parTransId="{F6256A76-45F3-4029-BA96-D6339ECC8895}" sibTransId="{9D47372D-C51B-42C4-9A45-9F112354E38A}"/>
    <dgm:cxn modelId="{2296C061-B0DF-4AAD-8A58-42EF8F7E646D}" type="presParOf" srcId="{DB10CFEE-0392-4792-9724-1478B1836107}" destId="{B5E1338E-9BCB-4BCC-9A3A-3C327605F711}" srcOrd="0" destOrd="0" presId="urn:microsoft.com/office/officeart/2005/8/layout/radial2"/>
    <dgm:cxn modelId="{4260FC2B-4187-4D3E-9DB3-6AA9D8B53D37}" type="presParOf" srcId="{B5E1338E-9BCB-4BCC-9A3A-3C327605F711}" destId="{FE42C31E-0861-4719-A62B-67FF7771F9E6}" srcOrd="0" destOrd="0" presId="urn:microsoft.com/office/officeart/2005/8/layout/radial2"/>
    <dgm:cxn modelId="{D73EBD37-D9C3-4733-BCA5-4582B467FB99}" type="presParOf" srcId="{FE42C31E-0861-4719-A62B-67FF7771F9E6}" destId="{8BACC6EA-965E-4B30-81E5-C61A1E6EBC25}" srcOrd="0" destOrd="0" presId="urn:microsoft.com/office/officeart/2005/8/layout/radial2"/>
    <dgm:cxn modelId="{67E8D690-7BB8-42A8-9D46-1DFC98F1E707}" type="presParOf" srcId="{FE42C31E-0861-4719-A62B-67FF7771F9E6}" destId="{E1AB9AED-B545-4BF5-B334-BFE5EAEBABD7}" srcOrd="1" destOrd="0" presId="urn:microsoft.com/office/officeart/2005/8/layout/radial2"/>
    <dgm:cxn modelId="{5C512D98-FCC1-42AF-8BB4-57130C5B14A2}" type="presParOf" srcId="{B5E1338E-9BCB-4BCC-9A3A-3C327605F711}" destId="{71210FBF-1383-4986-938D-8ED8A00563D8}" srcOrd="1" destOrd="0" presId="urn:microsoft.com/office/officeart/2005/8/layout/radial2"/>
    <dgm:cxn modelId="{DFCBAEDD-A1BF-41EF-BF0F-99D3DA65D354}" type="presParOf" srcId="{B5E1338E-9BCB-4BCC-9A3A-3C327605F711}" destId="{26FE580B-AE7F-42A4-9A1D-05BE05F52FA6}" srcOrd="2" destOrd="0" presId="urn:microsoft.com/office/officeart/2005/8/layout/radial2"/>
    <dgm:cxn modelId="{CC0783FF-8982-4DB6-A548-4FE7A8C9AACD}" type="presParOf" srcId="{26FE580B-AE7F-42A4-9A1D-05BE05F52FA6}" destId="{498412E6-7628-410C-B57A-4DA6E685FB3D}" srcOrd="0" destOrd="0" presId="urn:microsoft.com/office/officeart/2005/8/layout/radial2"/>
    <dgm:cxn modelId="{DF350081-0A81-4F64-9744-5F4EDABC972E}" type="presParOf" srcId="{26FE580B-AE7F-42A4-9A1D-05BE05F52FA6}" destId="{2FF3A1B7-41AF-4F40-8D50-50FDFD61B791}" srcOrd="1" destOrd="0" presId="urn:microsoft.com/office/officeart/2005/8/layout/radial2"/>
    <dgm:cxn modelId="{78A4B106-A171-4EC4-9C34-6BA9BEA37F66}" type="presParOf" srcId="{B5E1338E-9BCB-4BCC-9A3A-3C327605F711}" destId="{ADB5402E-90B9-4E58-B6DE-0F65FE721DE1}" srcOrd="3" destOrd="0" presId="urn:microsoft.com/office/officeart/2005/8/layout/radial2"/>
    <dgm:cxn modelId="{0BE78871-ED0A-4C21-A0FA-FCA21EEF0D0C}" type="presParOf" srcId="{B5E1338E-9BCB-4BCC-9A3A-3C327605F711}" destId="{A1C52347-2B45-47C1-85BE-FFCD53226AE3}" srcOrd="4" destOrd="0" presId="urn:microsoft.com/office/officeart/2005/8/layout/radial2"/>
    <dgm:cxn modelId="{67645446-7313-467F-9D8D-24C13D663D7B}" type="presParOf" srcId="{A1C52347-2B45-47C1-85BE-FFCD53226AE3}" destId="{08E7227E-C860-425B-B00D-49958001EEED}" srcOrd="0" destOrd="0" presId="urn:microsoft.com/office/officeart/2005/8/layout/radial2"/>
    <dgm:cxn modelId="{4F70DAB6-DF42-484A-9201-8174F19BE8E8}" type="presParOf" srcId="{A1C52347-2B45-47C1-85BE-FFCD53226AE3}" destId="{D6FA9CEB-8D30-4414-98D4-DF9EBC574027}" srcOrd="1" destOrd="0" presId="urn:microsoft.com/office/officeart/2005/8/layout/radial2"/>
    <dgm:cxn modelId="{5A25D77F-668E-4DFE-A2DF-6B6452A8CD31}" type="presParOf" srcId="{B5E1338E-9BCB-4BCC-9A3A-3C327605F711}" destId="{83E546AA-E150-4BCA-8047-8E7DEED4EA6C}" srcOrd="5" destOrd="0" presId="urn:microsoft.com/office/officeart/2005/8/layout/radial2"/>
    <dgm:cxn modelId="{9970D440-478A-482A-8958-892EAED99151}" type="presParOf" srcId="{B5E1338E-9BCB-4BCC-9A3A-3C327605F711}" destId="{A6E29D96-7784-4DCD-A9DB-08BFDB2320AE}" srcOrd="6" destOrd="0" presId="urn:microsoft.com/office/officeart/2005/8/layout/radial2"/>
    <dgm:cxn modelId="{23AC804F-25CA-415C-B1E4-133DC984757C}" type="presParOf" srcId="{A6E29D96-7784-4DCD-A9DB-08BFDB2320AE}" destId="{3A5C3606-C94F-4DAC-AD69-3C9EC444AFDC}" srcOrd="0" destOrd="0" presId="urn:microsoft.com/office/officeart/2005/8/layout/radial2"/>
    <dgm:cxn modelId="{5333412B-7300-4299-B2EB-372FB6671C24}" type="presParOf" srcId="{A6E29D96-7784-4DCD-A9DB-08BFDB2320AE}" destId="{24DDBD27-66DE-4DE5-9D10-0501F8FC0BD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DBDAC4-36F3-4256-9AF1-151EB68F00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34EF03D-E0E0-42BD-BA9F-85C9CAA73FE0}">
      <dgm:prSet/>
      <dgm:spPr/>
      <dgm:t>
        <a:bodyPr/>
        <a:lstStyle/>
        <a:p>
          <a:pPr rtl="0"/>
          <a:r>
            <a:rPr lang="es-CO" dirty="0" smtClean="0">
              <a:solidFill>
                <a:schemeClr val="bg1"/>
              </a:solidFill>
            </a:rPr>
            <a:t>COMO RUTA TEÓRICA</a:t>
          </a:r>
          <a:endParaRPr lang="es-CO" dirty="0">
            <a:solidFill>
              <a:schemeClr val="bg1"/>
            </a:solidFill>
          </a:endParaRPr>
        </a:p>
      </dgm:t>
    </dgm:pt>
    <dgm:pt modelId="{F7B84D7D-CDFD-48C9-BA3F-18A1A96BEAC2}" type="parTrans" cxnId="{A5A88743-B156-4533-A497-4FAC7ED12808}">
      <dgm:prSet/>
      <dgm:spPr/>
      <dgm:t>
        <a:bodyPr/>
        <a:lstStyle/>
        <a:p>
          <a:endParaRPr lang="es-ES"/>
        </a:p>
      </dgm:t>
    </dgm:pt>
    <dgm:pt modelId="{BC603138-A104-486A-9161-F8173DE0B5A6}" type="sibTrans" cxnId="{A5A88743-B156-4533-A497-4FAC7ED12808}">
      <dgm:prSet/>
      <dgm:spPr/>
      <dgm:t>
        <a:bodyPr/>
        <a:lstStyle/>
        <a:p>
          <a:endParaRPr lang="es-ES"/>
        </a:p>
      </dgm:t>
    </dgm:pt>
    <dgm:pt modelId="{DD646960-885A-42CE-BBA8-CA093407B301}">
      <dgm:prSet/>
      <dgm:spPr/>
      <dgm:t>
        <a:bodyPr/>
        <a:lstStyle/>
        <a:p>
          <a:pPr rtl="0"/>
          <a:r>
            <a:rPr lang="es-CO" dirty="0" smtClean="0">
              <a:solidFill>
                <a:schemeClr val="bg1"/>
              </a:solidFill>
            </a:rPr>
            <a:t>COMO RUTA DE INDAGACIÓN METODOLÓGICA</a:t>
          </a:r>
          <a:endParaRPr lang="es-CO" dirty="0">
            <a:solidFill>
              <a:schemeClr val="bg1"/>
            </a:solidFill>
          </a:endParaRPr>
        </a:p>
      </dgm:t>
    </dgm:pt>
    <dgm:pt modelId="{01D156F0-00D8-4482-A5D9-55B0CD0F58C0}" type="parTrans" cxnId="{B56AF96D-6A60-442D-AF28-EC5E83DBE96C}">
      <dgm:prSet/>
      <dgm:spPr/>
      <dgm:t>
        <a:bodyPr/>
        <a:lstStyle/>
        <a:p>
          <a:endParaRPr lang="es-ES"/>
        </a:p>
      </dgm:t>
    </dgm:pt>
    <dgm:pt modelId="{098EB52B-5471-4567-98AF-54493A821E24}" type="sibTrans" cxnId="{B56AF96D-6A60-442D-AF28-EC5E83DBE96C}">
      <dgm:prSet/>
      <dgm:spPr/>
      <dgm:t>
        <a:bodyPr/>
        <a:lstStyle/>
        <a:p>
          <a:endParaRPr lang="es-ES"/>
        </a:p>
      </dgm:t>
    </dgm:pt>
    <dgm:pt modelId="{52F6B9E5-B1B5-4780-A73B-1893CFFAEA1B}">
      <dgm:prSet/>
      <dgm:spPr/>
      <dgm:t>
        <a:bodyPr/>
        <a:lstStyle/>
        <a:p>
          <a:pPr rtl="0"/>
          <a:r>
            <a:rPr lang="es-CO" dirty="0" smtClean="0">
              <a:solidFill>
                <a:schemeClr val="bg1"/>
              </a:solidFill>
            </a:rPr>
            <a:t>COMO CAMPO DE APLICACIÓN TRANSFORMATIVA</a:t>
          </a:r>
          <a:endParaRPr lang="es-CO" dirty="0">
            <a:solidFill>
              <a:schemeClr val="bg1"/>
            </a:solidFill>
          </a:endParaRPr>
        </a:p>
      </dgm:t>
    </dgm:pt>
    <dgm:pt modelId="{AB3DA2CF-D938-424E-9EA9-C02A9624E6D8}" type="parTrans" cxnId="{2D63FB45-606A-448A-AD8E-6DB14E6CAA18}">
      <dgm:prSet/>
      <dgm:spPr/>
      <dgm:t>
        <a:bodyPr/>
        <a:lstStyle/>
        <a:p>
          <a:endParaRPr lang="es-ES"/>
        </a:p>
      </dgm:t>
    </dgm:pt>
    <dgm:pt modelId="{D22EA510-02B2-440A-9C03-92C2128E6D72}" type="sibTrans" cxnId="{2D63FB45-606A-448A-AD8E-6DB14E6CAA18}">
      <dgm:prSet/>
      <dgm:spPr/>
      <dgm:t>
        <a:bodyPr/>
        <a:lstStyle/>
        <a:p>
          <a:endParaRPr lang="es-ES"/>
        </a:p>
      </dgm:t>
    </dgm:pt>
    <dgm:pt modelId="{B7A818CB-D641-4169-949E-6367E499853D}" type="pres">
      <dgm:prSet presAssocID="{97DBDAC4-36F3-4256-9AF1-151EB68F00AD}" presName="Name0" presStyleCnt="0">
        <dgm:presLayoutVars>
          <dgm:dir/>
          <dgm:resizeHandles val="exact"/>
        </dgm:presLayoutVars>
      </dgm:prSet>
      <dgm:spPr/>
    </dgm:pt>
    <dgm:pt modelId="{D37CDF9B-EA44-4615-92EB-F92791966276}" type="pres">
      <dgm:prSet presAssocID="{934EF03D-E0E0-42BD-BA9F-85C9CAA73FE0}" presName="node" presStyleLbl="node1" presStyleIdx="0" presStyleCnt="3">
        <dgm:presLayoutVars>
          <dgm:bulletEnabled val="1"/>
        </dgm:presLayoutVars>
      </dgm:prSet>
      <dgm:spPr/>
    </dgm:pt>
    <dgm:pt modelId="{96A13FAE-F286-45E0-ADFE-4F3F52C7AC52}" type="pres">
      <dgm:prSet presAssocID="{BC603138-A104-486A-9161-F8173DE0B5A6}" presName="sibTrans" presStyleLbl="sibTrans2D1" presStyleIdx="0" presStyleCnt="2"/>
      <dgm:spPr/>
    </dgm:pt>
    <dgm:pt modelId="{369BB28F-FD79-44A1-917B-2295AD6B4E99}" type="pres">
      <dgm:prSet presAssocID="{BC603138-A104-486A-9161-F8173DE0B5A6}" presName="connectorText" presStyleLbl="sibTrans2D1" presStyleIdx="0" presStyleCnt="2"/>
      <dgm:spPr/>
    </dgm:pt>
    <dgm:pt modelId="{0B3DDDA9-4286-49D9-AFB6-5B89A2B3506C}" type="pres">
      <dgm:prSet presAssocID="{DD646960-885A-42CE-BBA8-CA093407B301}" presName="node" presStyleLbl="node1" presStyleIdx="1" presStyleCnt="3">
        <dgm:presLayoutVars>
          <dgm:bulletEnabled val="1"/>
        </dgm:presLayoutVars>
      </dgm:prSet>
      <dgm:spPr/>
    </dgm:pt>
    <dgm:pt modelId="{9F6ED8B3-43AE-4C03-868C-4305F69E58D0}" type="pres">
      <dgm:prSet presAssocID="{098EB52B-5471-4567-98AF-54493A821E24}" presName="sibTrans" presStyleLbl="sibTrans2D1" presStyleIdx="1" presStyleCnt="2"/>
      <dgm:spPr/>
    </dgm:pt>
    <dgm:pt modelId="{A7293B07-3F88-4D2B-95A9-219E253EF45E}" type="pres">
      <dgm:prSet presAssocID="{098EB52B-5471-4567-98AF-54493A821E24}" presName="connectorText" presStyleLbl="sibTrans2D1" presStyleIdx="1" presStyleCnt="2"/>
      <dgm:spPr/>
    </dgm:pt>
    <dgm:pt modelId="{0A39F0DD-8280-40BF-A1F2-CF53BAFE40AF}" type="pres">
      <dgm:prSet presAssocID="{52F6B9E5-B1B5-4780-A73B-1893CFFAEA1B}" presName="node" presStyleLbl="node1" presStyleIdx="2" presStyleCnt="3">
        <dgm:presLayoutVars>
          <dgm:bulletEnabled val="1"/>
        </dgm:presLayoutVars>
      </dgm:prSet>
      <dgm:spPr/>
    </dgm:pt>
  </dgm:ptLst>
  <dgm:cxnLst>
    <dgm:cxn modelId="{DC01F4E0-09CE-47C0-9591-F4CBF55A12D3}" type="presOf" srcId="{DD646960-885A-42CE-BBA8-CA093407B301}" destId="{0B3DDDA9-4286-49D9-AFB6-5B89A2B3506C}" srcOrd="0" destOrd="0" presId="urn:microsoft.com/office/officeart/2005/8/layout/process1"/>
    <dgm:cxn modelId="{B56AF96D-6A60-442D-AF28-EC5E83DBE96C}" srcId="{97DBDAC4-36F3-4256-9AF1-151EB68F00AD}" destId="{DD646960-885A-42CE-BBA8-CA093407B301}" srcOrd="1" destOrd="0" parTransId="{01D156F0-00D8-4482-A5D9-55B0CD0F58C0}" sibTransId="{098EB52B-5471-4567-98AF-54493A821E24}"/>
    <dgm:cxn modelId="{6C1056FA-7586-4141-BA5D-31646A75E2CE}" type="presOf" srcId="{934EF03D-E0E0-42BD-BA9F-85C9CAA73FE0}" destId="{D37CDF9B-EA44-4615-92EB-F92791966276}" srcOrd="0" destOrd="0" presId="urn:microsoft.com/office/officeart/2005/8/layout/process1"/>
    <dgm:cxn modelId="{A5A88743-B156-4533-A497-4FAC7ED12808}" srcId="{97DBDAC4-36F3-4256-9AF1-151EB68F00AD}" destId="{934EF03D-E0E0-42BD-BA9F-85C9CAA73FE0}" srcOrd="0" destOrd="0" parTransId="{F7B84D7D-CDFD-48C9-BA3F-18A1A96BEAC2}" sibTransId="{BC603138-A104-486A-9161-F8173DE0B5A6}"/>
    <dgm:cxn modelId="{7A884B83-A31E-4B45-84A3-EA46CDA9522E}" type="presOf" srcId="{BC603138-A104-486A-9161-F8173DE0B5A6}" destId="{369BB28F-FD79-44A1-917B-2295AD6B4E99}" srcOrd="1" destOrd="0" presId="urn:microsoft.com/office/officeart/2005/8/layout/process1"/>
    <dgm:cxn modelId="{32D2F957-7AC5-4136-9A69-D6F13BD5BBF6}" type="presOf" srcId="{BC603138-A104-486A-9161-F8173DE0B5A6}" destId="{96A13FAE-F286-45E0-ADFE-4F3F52C7AC52}" srcOrd="0" destOrd="0" presId="urn:microsoft.com/office/officeart/2005/8/layout/process1"/>
    <dgm:cxn modelId="{3ABD1B32-C52C-48D0-9A50-5FAA9BC0D86D}" type="presOf" srcId="{52F6B9E5-B1B5-4780-A73B-1893CFFAEA1B}" destId="{0A39F0DD-8280-40BF-A1F2-CF53BAFE40AF}" srcOrd="0" destOrd="0" presId="urn:microsoft.com/office/officeart/2005/8/layout/process1"/>
    <dgm:cxn modelId="{2D63FB45-606A-448A-AD8E-6DB14E6CAA18}" srcId="{97DBDAC4-36F3-4256-9AF1-151EB68F00AD}" destId="{52F6B9E5-B1B5-4780-A73B-1893CFFAEA1B}" srcOrd="2" destOrd="0" parTransId="{AB3DA2CF-D938-424E-9EA9-C02A9624E6D8}" sibTransId="{D22EA510-02B2-440A-9C03-92C2128E6D72}"/>
    <dgm:cxn modelId="{69B6617C-19FC-415A-8FC9-D707CF59CF5A}" type="presOf" srcId="{97DBDAC4-36F3-4256-9AF1-151EB68F00AD}" destId="{B7A818CB-D641-4169-949E-6367E499853D}" srcOrd="0" destOrd="0" presId="urn:microsoft.com/office/officeart/2005/8/layout/process1"/>
    <dgm:cxn modelId="{974C498E-18CD-4795-8B0D-70D8CF2F12AF}" type="presOf" srcId="{098EB52B-5471-4567-98AF-54493A821E24}" destId="{A7293B07-3F88-4D2B-95A9-219E253EF45E}" srcOrd="1" destOrd="0" presId="urn:microsoft.com/office/officeart/2005/8/layout/process1"/>
    <dgm:cxn modelId="{2A7A2DED-EBC1-43BE-AA50-1F94A1B6C3BD}" type="presOf" srcId="{098EB52B-5471-4567-98AF-54493A821E24}" destId="{9F6ED8B3-43AE-4C03-868C-4305F69E58D0}" srcOrd="0" destOrd="0" presId="urn:microsoft.com/office/officeart/2005/8/layout/process1"/>
    <dgm:cxn modelId="{B320F73D-F0F3-4E23-BD52-E6F933A788CF}" type="presParOf" srcId="{B7A818CB-D641-4169-949E-6367E499853D}" destId="{D37CDF9B-EA44-4615-92EB-F92791966276}" srcOrd="0" destOrd="0" presId="urn:microsoft.com/office/officeart/2005/8/layout/process1"/>
    <dgm:cxn modelId="{AE54B692-3796-4169-B50C-A87B959A90AB}" type="presParOf" srcId="{B7A818CB-D641-4169-949E-6367E499853D}" destId="{96A13FAE-F286-45E0-ADFE-4F3F52C7AC52}" srcOrd="1" destOrd="0" presId="urn:microsoft.com/office/officeart/2005/8/layout/process1"/>
    <dgm:cxn modelId="{679CAF30-2114-44C2-9F98-1C872695342B}" type="presParOf" srcId="{96A13FAE-F286-45E0-ADFE-4F3F52C7AC52}" destId="{369BB28F-FD79-44A1-917B-2295AD6B4E99}" srcOrd="0" destOrd="0" presId="urn:microsoft.com/office/officeart/2005/8/layout/process1"/>
    <dgm:cxn modelId="{69E2C8B6-A8B1-48CB-BD50-7C376B489D1E}" type="presParOf" srcId="{B7A818CB-D641-4169-949E-6367E499853D}" destId="{0B3DDDA9-4286-49D9-AFB6-5B89A2B3506C}" srcOrd="2" destOrd="0" presId="urn:microsoft.com/office/officeart/2005/8/layout/process1"/>
    <dgm:cxn modelId="{49993183-3B41-4DF0-AA9F-E42498192D95}" type="presParOf" srcId="{B7A818CB-D641-4169-949E-6367E499853D}" destId="{9F6ED8B3-43AE-4C03-868C-4305F69E58D0}" srcOrd="3" destOrd="0" presId="urn:microsoft.com/office/officeart/2005/8/layout/process1"/>
    <dgm:cxn modelId="{C5056A2C-9E2B-4AC1-A144-F35B4CFF9797}" type="presParOf" srcId="{9F6ED8B3-43AE-4C03-868C-4305F69E58D0}" destId="{A7293B07-3F88-4D2B-95A9-219E253EF45E}" srcOrd="0" destOrd="0" presId="urn:microsoft.com/office/officeart/2005/8/layout/process1"/>
    <dgm:cxn modelId="{10620069-F181-459D-9392-68F7A842BB2C}" type="presParOf" srcId="{B7A818CB-D641-4169-949E-6367E499853D}" destId="{0A39F0DD-8280-40BF-A1F2-CF53BAFE40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49A3-1554-4966-8679-0CDAB3F8B0C6}">
      <dsp:nvSpPr>
        <dsp:cNvPr id="0" name=""/>
        <dsp:cNvSpPr/>
      </dsp:nvSpPr>
      <dsp:spPr>
        <a:xfrm rot="5400000">
          <a:off x="-264524" y="279181"/>
          <a:ext cx="1763497" cy="12344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1.</a:t>
          </a:r>
          <a:endParaRPr lang="es-CO" sz="3400" kern="1200" dirty="0"/>
        </a:p>
      </dsp:txBody>
      <dsp:txXfrm rot="-5400000">
        <a:off x="2" y="631880"/>
        <a:ext cx="1234447" cy="529050"/>
      </dsp:txXfrm>
    </dsp:sp>
    <dsp:sp modelId="{86552452-5D26-46DD-BB6D-A228B02B51F7}">
      <dsp:nvSpPr>
        <dsp:cNvPr id="0" name=""/>
        <dsp:cNvSpPr/>
      </dsp:nvSpPr>
      <dsp:spPr>
        <a:xfrm rot="5400000">
          <a:off x="3863140" y="-2614036"/>
          <a:ext cx="1146273" cy="6403659"/>
        </a:xfrm>
        <a:prstGeom prst="round2SameRect">
          <a:avLst/>
        </a:prstGeom>
        <a:solidFill>
          <a:srgbClr val="FF99CC">
            <a:alpha val="89804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Las prácticas escolares como asidero de la tradicionalidad que define a hombres y mujeres dentro de un estatus social, </a:t>
          </a:r>
          <a:r>
            <a:rPr lang="es-CO" sz="1800" kern="1200" dirty="0" err="1" smtClean="0"/>
            <a:t>caracterizandolo</a:t>
          </a:r>
          <a:r>
            <a:rPr lang="es-CO" sz="1800" kern="1200" dirty="0" smtClean="0"/>
            <a:t> como </a:t>
          </a:r>
          <a:r>
            <a:rPr lang="es-CO" sz="1800" kern="1200" dirty="0" err="1" smtClean="0"/>
            <a:t>heterosexista</a:t>
          </a:r>
          <a:r>
            <a:rPr lang="es-CO" sz="1800" kern="1200" dirty="0" smtClean="0"/>
            <a:t>.</a:t>
          </a:r>
          <a:endParaRPr lang="es-CO" sz="1800" kern="1200" dirty="0"/>
        </a:p>
      </dsp:txBody>
      <dsp:txXfrm rot="-5400000">
        <a:off x="1234447" y="70613"/>
        <a:ext cx="6347703" cy="1034361"/>
      </dsp:txXfrm>
    </dsp:sp>
    <dsp:sp modelId="{6D4A671D-D0AC-4005-B834-7DF7052D4BEC}">
      <dsp:nvSpPr>
        <dsp:cNvPr id="0" name=""/>
        <dsp:cNvSpPr/>
      </dsp:nvSpPr>
      <dsp:spPr>
        <a:xfrm rot="5400000">
          <a:off x="-264524" y="1861331"/>
          <a:ext cx="1763497" cy="1234447"/>
        </a:xfrm>
        <a:prstGeom prst="chevron">
          <a:avLst/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accent5">
              <a:hueOff val="-6559472"/>
              <a:satOff val="44638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2.</a:t>
          </a:r>
          <a:endParaRPr lang="es-CO" sz="3400" kern="1200" dirty="0"/>
        </a:p>
      </dsp:txBody>
      <dsp:txXfrm rot="-5400000">
        <a:off x="2" y="2214030"/>
        <a:ext cx="1234447" cy="529050"/>
      </dsp:txXfrm>
    </dsp:sp>
    <dsp:sp modelId="{E5BDF916-F26B-4E83-82CC-E355B51FBF75}">
      <dsp:nvSpPr>
        <dsp:cNvPr id="0" name=""/>
        <dsp:cNvSpPr/>
      </dsp:nvSpPr>
      <dsp:spPr>
        <a:xfrm rot="5400000">
          <a:off x="3863140" y="-1031886"/>
          <a:ext cx="1146273" cy="6403659"/>
        </a:xfrm>
        <a:prstGeom prst="round2SameRect">
          <a:avLst/>
        </a:prstGeom>
        <a:solidFill>
          <a:srgbClr val="FFCC00">
            <a:alpha val="89804"/>
          </a:srgbClr>
        </a:solidFill>
        <a:ln w="12700" cap="flat" cmpd="sng" algn="ctr">
          <a:solidFill>
            <a:schemeClr val="accent5">
              <a:hueOff val="-6559472"/>
              <a:satOff val="44638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Los imaginarios </a:t>
          </a:r>
          <a:r>
            <a:rPr lang="es-CO" sz="2400" kern="1200" dirty="0" smtClean="0"/>
            <a:t>sociales que </a:t>
          </a:r>
          <a:r>
            <a:rPr lang="es-CO" sz="2400" kern="1200" dirty="0" smtClean="0"/>
            <a:t>dan origen a los roles de género en la escuela</a:t>
          </a:r>
          <a:r>
            <a:rPr lang="es-CO" sz="1200" kern="1200" dirty="0" smtClean="0"/>
            <a:t>.  </a:t>
          </a:r>
          <a:endParaRPr lang="es-CO" sz="1200" kern="1200" dirty="0"/>
        </a:p>
      </dsp:txBody>
      <dsp:txXfrm rot="-5400000">
        <a:off x="1234447" y="1652763"/>
        <a:ext cx="6347703" cy="1034361"/>
      </dsp:txXfrm>
    </dsp:sp>
    <dsp:sp modelId="{203001F4-0B5F-45AB-B3B4-AE6FD60A7433}">
      <dsp:nvSpPr>
        <dsp:cNvPr id="0" name=""/>
        <dsp:cNvSpPr/>
      </dsp:nvSpPr>
      <dsp:spPr>
        <a:xfrm rot="5400000">
          <a:off x="-264524" y="3695552"/>
          <a:ext cx="1763497" cy="1234447"/>
        </a:xfrm>
        <a:prstGeom prst="chevron">
          <a:avLst/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accent5">
              <a:hueOff val="-13118945"/>
              <a:satOff val="89277"/>
              <a:lumOff val="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3.</a:t>
          </a:r>
          <a:endParaRPr lang="es-CO" sz="3400" kern="1200" dirty="0"/>
        </a:p>
      </dsp:txBody>
      <dsp:txXfrm rot="-5400000">
        <a:off x="2" y="4048251"/>
        <a:ext cx="1234447" cy="529050"/>
      </dsp:txXfrm>
    </dsp:sp>
    <dsp:sp modelId="{8437ED65-6008-4A96-8E9D-9A5A471564D8}">
      <dsp:nvSpPr>
        <dsp:cNvPr id="0" name=""/>
        <dsp:cNvSpPr/>
      </dsp:nvSpPr>
      <dsp:spPr>
        <a:xfrm rot="5400000">
          <a:off x="3611069" y="802334"/>
          <a:ext cx="1650415" cy="6403659"/>
        </a:xfrm>
        <a:prstGeom prst="round2SameRect">
          <a:avLst/>
        </a:prstGeom>
        <a:solidFill>
          <a:srgbClr val="9966FF">
            <a:alpha val="90000"/>
          </a:srgbClr>
        </a:solidFill>
        <a:ln w="12700" cap="flat" cmpd="sng" algn="ctr">
          <a:solidFill>
            <a:schemeClr val="accent5">
              <a:hueOff val="-13118945"/>
              <a:satOff val="89277"/>
              <a:lumOff val="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000" kern="1200" dirty="0" smtClean="0"/>
            <a:t>Los procesos de exclusión y violencia que se vivencian en la escuela cuando no se corresponden cuando no se corresponden los roles tradicionales  y la formación de la identidad sexual.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</dsp:txBody>
      <dsp:txXfrm rot="-5400000">
        <a:off x="1234448" y="3259523"/>
        <a:ext cx="6323092" cy="1489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BBB54-511A-40C2-B43C-DF7C8599C75E}">
      <dsp:nvSpPr>
        <dsp:cNvPr id="0" name=""/>
        <dsp:cNvSpPr/>
      </dsp:nvSpPr>
      <dsp:spPr>
        <a:xfrm rot="5400000">
          <a:off x="3274529" y="134458"/>
          <a:ext cx="1689999" cy="14702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Escuela</a:t>
          </a:r>
          <a:endParaRPr lang="es-CO" sz="2000" kern="1200" dirty="0"/>
        </a:p>
      </dsp:txBody>
      <dsp:txXfrm rot="-5400000">
        <a:off x="3613501" y="287966"/>
        <a:ext cx="1012055" cy="1163283"/>
      </dsp:txXfrm>
    </dsp:sp>
    <dsp:sp modelId="{81E180B3-6438-46AB-B716-FC0265CFD4FB}">
      <dsp:nvSpPr>
        <dsp:cNvPr id="0" name=""/>
        <dsp:cNvSpPr/>
      </dsp:nvSpPr>
      <dsp:spPr>
        <a:xfrm>
          <a:off x="4752535" y="384642"/>
          <a:ext cx="2759332" cy="101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bg1"/>
              </a:solidFill>
            </a:rPr>
            <a:t>Como  institución social legítima encargada de la trasmisión y reproducción del modelo social y de los valores que caracterizan una sociedad</a:t>
          </a:r>
          <a:endParaRPr lang="es-CO" sz="1600" kern="1200" dirty="0">
            <a:solidFill>
              <a:schemeClr val="bg1"/>
            </a:solidFill>
          </a:endParaRPr>
        </a:p>
      </dsp:txBody>
      <dsp:txXfrm>
        <a:off x="4752535" y="384642"/>
        <a:ext cx="2759332" cy="1013999"/>
      </dsp:txXfrm>
    </dsp:sp>
    <dsp:sp modelId="{371E4287-A078-4DDA-BA2A-7E299C694E36}">
      <dsp:nvSpPr>
        <dsp:cNvPr id="0" name=""/>
        <dsp:cNvSpPr/>
      </dsp:nvSpPr>
      <dsp:spPr>
        <a:xfrm rot="5400000">
          <a:off x="1690355" y="134458"/>
          <a:ext cx="1689999" cy="14702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 rot="-5400000">
        <a:off x="2029327" y="287966"/>
        <a:ext cx="1012055" cy="1163283"/>
      </dsp:txXfrm>
    </dsp:sp>
    <dsp:sp modelId="{2EEA60DD-FE16-4584-A14A-7017D9C9D543}">
      <dsp:nvSpPr>
        <dsp:cNvPr id="0" name=""/>
        <dsp:cNvSpPr/>
      </dsp:nvSpPr>
      <dsp:spPr>
        <a:xfrm rot="5400000">
          <a:off x="2482437" y="1460733"/>
          <a:ext cx="1689999" cy="16980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bg1"/>
              </a:solidFill>
            </a:rPr>
            <a:t>Imaginarios Sociales</a:t>
          </a:r>
          <a:endParaRPr lang="es-CO" sz="1600" kern="1200" dirty="0">
            <a:solidFill>
              <a:schemeClr val="bg1"/>
            </a:solidFill>
          </a:endParaRPr>
        </a:p>
      </dsp:txBody>
      <dsp:txXfrm rot="-5400000">
        <a:off x="2761421" y="1746425"/>
        <a:ext cx="1132032" cy="1126666"/>
      </dsp:txXfrm>
    </dsp:sp>
    <dsp:sp modelId="{8955DB9B-354A-4262-BBEF-3C78F2E2E3D3}">
      <dsp:nvSpPr>
        <dsp:cNvPr id="0" name=""/>
        <dsp:cNvSpPr/>
      </dsp:nvSpPr>
      <dsp:spPr>
        <a:xfrm>
          <a:off x="0" y="1824802"/>
          <a:ext cx="2431092" cy="101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La construcción colectiva transmitida, el orden social establecido, los cimientos de la subjetividad</a:t>
          </a:r>
          <a:r>
            <a:rPr lang="es-CO" sz="1300" kern="1200" dirty="0" smtClean="0"/>
            <a:t>.</a:t>
          </a:r>
          <a:endParaRPr lang="es-CO" sz="1300" kern="1200" dirty="0"/>
        </a:p>
      </dsp:txBody>
      <dsp:txXfrm>
        <a:off x="0" y="1824802"/>
        <a:ext cx="2431092" cy="1013999"/>
      </dsp:txXfrm>
    </dsp:sp>
    <dsp:sp modelId="{24A7F177-0A1F-4F83-8A24-54FF6E5CA0E0}">
      <dsp:nvSpPr>
        <dsp:cNvPr id="0" name=""/>
        <dsp:cNvSpPr/>
      </dsp:nvSpPr>
      <dsp:spPr>
        <a:xfrm rot="5400000">
          <a:off x="4138627" y="1574608"/>
          <a:ext cx="1689999" cy="14702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 rot="-5400000">
        <a:off x="4477599" y="1728116"/>
        <a:ext cx="1012055" cy="1163283"/>
      </dsp:txXfrm>
    </dsp:sp>
    <dsp:sp modelId="{AFE0052C-50C6-4E76-9A54-883B48666679}">
      <dsp:nvSpPr>
        <dsp:cNvPr id="0" name=""/>
        <dsp:cNvSpPr/>
      </dsp:nvSpPr>
      <dsp:spPr>
        <a:xfrm rot="5400000">
          <a:off x="3179037" y="2979876"/>
          <a:ext cx="1689999" cy="14702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Roles de género</a:t>
          </a:r>
          <a:endParaRPr lang="es-CO" sz="2200" kern="1200" dirty="0"/>
        </a:p>
      </dsp:txBody>
      <dsp:txXfrm rot="-5400000">
        <a:off x="3518009" y="3133384"/>
        <a:ext cx="1012055" cy="1163283"/>
      </dsp:txXfrm>
    </dsp:sp>
    <dsp:sp modelId="{E00A4ED1-E177-47A7-AAB1-A32C92F33902}">
      <dsp:nvSpPr>
        <dsp:cNvPr id="0" name=""/>
        <dsp:cNvSpPr/>
      </dsp:nvSpPr>
      <dsp:spPr>
        <a:xfrm>
          <a:off x="4860534" y="3192958"/>
          <a:ext cx="2471315" cy="101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Los espacios, actitudes, prácticas, hábitos en los que se deben desenvolver exclusivamente hombres y mujeres</a:t>
          </a:r>
          <a:endParaRPr lang="es-CO" sz="1600" kern="1200" dirty="0"/>
        </a:p>
      </dsp:txBody>
      <dsp:txXfrm>
        <a:off x="4860534" y="3192958"/>
        <a:ext cx="2471315" cy="1013999"/>
      </dsp:txXfrm>
    </dsp:sp>
    <dsp:sp modelId="{A222D7BE-0710-4188-BE40-2F8CB408CF30}">
      <dsp:nvSpPr>
        <dsp:cNvPr id="0" name=""/>
        <dsp:cNvSpPr/>
      </dsp:nvSpPr>
      <dsp:spPr>
        <a:xfrm rot="5400000">
          <a:off x="1591113" y="2979876"/>
          <a:ext cx="1689999" cy="14702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 rot="-5400000">
        <a:off x="1930085" y="3133384"/>
        <a:ext cx="1012055" cy="1163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7FB0C-60E3-4EB0-AC1D-95F9B9E22D02}">
      <dsp:nvSpPr>
        <dsp:cNvPr id="0" name=""/>
        <dsp:cNvSpPr/>
      </dsp:nvSpPr>
      <dsp:spPr>
        <a:xfrm rot="5400000">
          <a:off x="4974537" y="-1823466"/>
          <a:ext cx="1410906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Reconoce en la educación un lugar para la investigación, no solo de procesos de escolarización, sino como espacios de subjetivación.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Ubicada en los procesos sociales en el marco de la escuela.</a:t>
          </a:r>
          <a:endParaRPr lang="es-CO" sz="1400" kern="1200" dirty="0"/>
        </a:p>
      </dsp:txBody>
      <dsp:txXfrm rot="-5400000">
        <a:off x="3007054" y="212892"/>
        <a:ext cx="5276998" cy="1273156"/>
      </dsp:txXfrm>
    </dsp:sp>
    <dsp:sp modelId="{8A272CCC-09EE-4C7F-9A1A-7B5E195A7882}">
      <dsp:nvSpPr>
        <dsp:cNvPr id="0" name=""/>
        <dsp:cNvSpPr/>
      </dsp:nvSpPr>
      <dsp:spPr>
        <a:xfrm>
          <a:off x="0" y="2672"/>
          <a:ext cx="3007054" cy="1763633"/>
        </a:xfrm>
        <a:prstGeom prst="roundRect">
          <a:avLst/>
        </a:prstGeom>
        <a:solidFill>
          <a:srgbClr val="E5F1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Investigación de corte educativo</a:t>
          </a:r>
          <a:endParaRPr lang="es-CO" sz="3400" kern="1200" dirty="0"/>
        </a:p>
      </dsp:txBody>
      <dsp:txXfrm>
        <a:off x="86093" y="88765"/>
        <a:ext cx="2834868" cy="1591447"/>
      </dsp:txXfrm>
    </dsp:sp>
    <dsp:sp modelId="{DD37DDC7-D9E3-43C0-B8CD-AC427F819DAC}">
      <dsp:nvSpPr>
        <dsp:cNvPr id="0" name=""/>
        <dsp:cNvSpPr/>
      </dsp:nvSpPr>
      <dsp:spPr>
        <a:xfrm rot="5400000">
          <a:off x="4974537" y="63367"/>
          <a:ext cx="1410906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Estrategias abiertas y sensibles dando valor al concepto y la experiencia del sujeto en sus percepciones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no pretende cuantificar los resultados, sino establecer construcciones en relación con unos postulados teóricos y su convalidación con la vivencia en torno a la construcción de los roles de género.</a:t>
          </a:r>
          <a:endParaRPr lang="es-CO" sz="1400" kern="1200" dirty="0"/>
        </a:p>
      </dsp:txBody>
      <dsp:txXfrm rot="-5400000">
        <a:off x="3007054" y="2099726"/>
        <a:ext cx="5276998" cy="1273156"/>
      </dsp:txXfrm>
    </dsp:sp>
    <dsp:sp modelId="{C4F8C9AB-9171-4F74-8DD4-015870424144}">
      <dsp:nvSpPr>
        <dsp:cNvPr id="0" name=""/>
        <dsp:cNvSpPr/>
      </dsp:nvSpPr>
      <dsp:spPr>
        <a:xfrm>
          <a:off x="0" y="1854487"/>
          <a:ext cx="3007054" cy="1763633"/>
        </a:xfrm>
        <a:prstGeom prst="roundRect">
          <a:avLst/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Enfoque Cualitativo</a:t>
          </a:r>
          <a:endParaRPr lang="es-CO" sz="3400" kern="1200" dirty="0"/>
        </a:p>
      </dsp:txBody>
      <dsp:txXfrm>
        <a:off x="86093" y="1940580"/>
        <a:ext cx="2834868" cy="1591447"/>
      </dsp:txXfrm>
    </dsp:sp>
    <dsp:sp modelId="{CEB9854C-39D6-40FC-A844-B2BF8C626825}">
      <dsp:nvSpPr>
        <dsp:cNvPr id="0" name=""/>
        <dsp:cNvSpPr/>
      </dsp:nvSpPr>
      <dsp:spPr>
        <a:xfrm rot="5400000">
          <a:off x="4974537" y="1915182"/>
          <a:ext cx="1410906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basa en  hechos concretos, para el caso, los evidenciados en la experiencia escolar y los somete a una revisión desde la teoría.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proponer miradas alternativas frente a una tradicionalidad que le restó protagonismo a lo femenino y a la escuela como lugar para la producción de subjetividades</a:t>
          </a:r>
          <a:endParaRPr lang="es-CO" sz="1400" kern="1200" dirty="0"/>
        </a:p>
      </dsp:txBody>
      <dsp:txXfrm rot="-5400000">
        <a:off x="3007054" y="3951541"/>
        <a:ext cx="5276998" cy="1273156"/>
      </dsp:txXfrm>
    </dsp:sp>
    <dsp:sp modelId="{3B3F3FC0-E8B0-4040-AE85-81B989A78A61}">
      <dsp:nvSpPr>
        <dsp:cNvPr id="0" name=""/>
        <dsp:cNvSpPr/>
      </dsp:nvSpPr>
      <dsp:spPr>
        <a:xfrm>
          <a:off x="0" y="3706302"/>
          <a:ext cx="3007054" cy="1763633"/>
        </a:xfrm>
        <a:prstGeom prst="roundRect">
          <a:avLst/>
        </a:prstGeom>
        <a:solidFill>
          <a:srgbClr val="F73D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Enmarcada en la Teoría Crítica</a:t>
          </a:r>
          <a:endParaRPr lang="es-CO" sz="3400" kern="1200" dirty="0"/>
        </a:p>
      </dsp:txBody>
      <dsp:txXfrm>
        <a:off x="86093" y="3792395"/>
        <a:ext cx="2834868" cy="1591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546AA-E150-4BCA-8047-8E7DEED4EA6C}">
      <dsp:nvSpPr>
        <dsp:cNvPr id="0" name=""/>
        <dsp:cNvSpPr/>
      </dsp:nvSpPr>
      <dsp:spPr>
        <a:xfrm rot="2560586">
          <a:off x="3063345" y="3899613"/>
          <a:ext cx="738289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738289" y="28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5402E-90B9-4E58-B6DE-0F65FE721DE1}">
      <dsp:nvSpPr>
        <dsp:cNvPr id="0" name=""/>
        <dsp:cNvSpPr/>
      </dsp:nvSpPr>
      <dsp:spPr>
        <a:xfrm rot="13362">
          <a:off x="3161093" y="2767114"/>
          <a:ext cx="1115340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1115340" y="28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10FBF-1383-4986-938D-8ED8A00563D8}">
      <dsp:nvSpPr>
        <dsp:cNvPr id="0" name=""/>
        <dsp:cNvSpPr/>
      </dsp:nvSpPr>
      <dsp:spPr>
        <a:xfrm rot="19241797">
          <a:off x="3057986" y="1683902"/>
          <a:ext cx="911691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911691" y="28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B9AED-B545-4BF5-B334-BFE5EAEBABD7}">
      <dsp:nvSpPr>
        <dsp:cNvPr id="0" name=""/>
        <dsp:cNvSpPr/>
      </dsp:nvSpPr>
      <dsp:spPr>
        <a:xfrm>
          <a:off x="342906" y="1263659"/>
          <a:ext cx="3459631" cy="290154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412E6-7628-410C-B57A-4DA6E685FB3D}">
      <dsp:nvSpPr>
        <dsp:cNvPr id="0" name=""/>
        <dsp:cNvSpPr/>
      </dsp:nvSpPr>
      <dsp:spPr>
        <a:xfrm>
          <a:off x="3659340" y="-52626"/>
          <a:ext cx="1816224" cy="1804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Relaciones sociales reales. Instituidas</a:t>
          </a:r>
        </a:p>
      </dsp:txBody>
      <dsp:txXfrm>
        <a:off x="3925320" y="211653"/>
        <a:ext cx="1284264" cy="1276049"/>
      </dsp:txXfrm>
    </dsp:sp>
    <dsp:sp modelId="{2FF3A1B7-41AF-4F40-8D50-50FDFD61B791}">
      <dsp:nvSpPr>
        <dsp:cNvPr id="0" name=""/>
        <dsp:cNvSpPr/>
      </dsp:nvSpPr>
      <dsp:spPr>
        <a:xfrm>
          <a:off x="5285319" y="-52626"/>
          <a:ext cx="2724336" cy="180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>
              <a:solidFill>
                <a:schemeClr val="bg1"/>
              </a:solidFill>
            </a:rPr>
            <a:t>Revestimiento jurídico (sacras y sancionatorias)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>
              <a:solidFill>
                <a:schemeClr val="bg1"/>
              </a:solidFill>
            </a:rPr>
            <a:t>Funcionales en tanto simbolismo institucional.</a:t>
          </a:r>
        </a:p>
      </dsp:txBody>
      <dsp:txXfrm>
        <a:off x="5285319" y="-52626"/>
        <a:ext cx="2724336" cy="1804607"/>
      </dsp:txXfrm>
    </dsp:sp>
    <dsp:sp modelId="{08E7227E-C860-425B-B00D-49958001EEED}">
      <dsp:nvSpPr>
        <dsp:cNvPr id="0" name=""/>
        <dsp:cNvSpPr/>
      </dsp:nvSpPr>
      <dsp:spPr>
        <a:xfrm>
          <a:off x="4276421" y="1902648"/>
          <a:ext cx="1852232" cy="1796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Simbolismo</a:t>
          </a:r>
        </a:p>
      </dsp:txBody>
      <dsp:txXfrm>
        <a:off x="4547674" y="2165810"/>
        <a:ext cx="1309726" cy="1270656"/>
      </dsp:txXfrm>
    </dsp:sp>
    <dsp:sp modelId="{D6FA9CEB-8D30-4414-98D4-DF9EBC574027}">
      <dsp:nvSpPr>
        <dsp:cNvPr id="0" name=""/>
        <dsp:cNvSpPr/>
      </dsp:nvSpPr>
      <dsp:spPr>
        <a:xfrm>
          <a:off x="5893398" y="1902648"/>
          <a:ext cx="2778348" cy="179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No en total libertad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Anclado en lo natural y en lo histórico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Como requisito para existir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Lo que representa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Imaginario radical; capacidad imaginaria</a:t>
          </a:r>
        </a:p>
      </dsp:txBody>
      <dsp:txXfrm>
        <a:off x="5893398" y="1902648"/>
        <a:ext cx="2778348" cy="1796980"/>
      </dsp:txXfrm>
    </dsp:sp>
    <dsp:sp modelId="{3A5C3606-C94F-4DAC-AD69-3C9EC444AFDC}">
      <dsp:nvSpPr>
        <dsp:cNvPr id="0" name=""/>
        <dsp:cNvSpPr/>
      </dsp:nvSpPr>
      <dsp:spPr>
        <a:xfrm>
          <a:off x="3420381" y="3970522"/>
          <a:ext cx="1787828" cy="1540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IMAGINARIOS</a:t>
          </a:r>
        </a:p>
      </dsp:txBody>
      <dsp:txXfrm>
        <a:off x="3682202" y="4196162"/>
        <a:ext cx="1264186" cy="1089486"/>
      </dsp:txXfrm>
    </dsp:sp>
    <dsp:sp modelId="{24DDBD27-66DE-4DE5-9D10-0501F8FC0BD6}">
      <dsp:nvSpPr>
        <dsp:cNvPr id="0" name=""/>
        <dsp:cNvSpPr/>
      </dsp:nvSpPr>
      <dsp:spPr>
        <a:xfrm>
          <a:off x="5053458" y="3970522"/>
          <a:ext cx="2681742" cy="154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chemeClr val="bg1"/>
              </a:solidFill>
            </a:rPr>
            <a:t>Radical: como capacidad, habilidad de imaginar, de traer una imagen.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chemeClr val="bg1"/>
              </a:solidFill>
            </a:rPr>
            <a:t>Efectivo: de lo imaginado, como significaciones que preceden a la racionalidad. </a:t>
          </a:r>
        </a:p>
      </dsp:txBody>
      <dsp:txXfrm>
        <a:off x="5053458" y="3970522"/>
        <a:ext cx="2681742" cy="1540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CDF9B-EA44-4615-92EB-F92791966276}">
      <dsp:nvSpPr>
        <dsp:cNvPr id="0" name=""/>
        <dsp:cNvSpPr/>
      </dsp:nvSpPr>
      <dsp:spPr>
        <a:xfrm>
          <a:off x="6831" y="149058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COMO RUTA TEÓRICA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42712" y="1526469"/>
        <a:ext cx="1970011" cy="1153301"/>
      </dsp:txXfrm>
    </dsp:sp>
    <dsp:sp modelId="{96A13FAE-F286-45E0-ADFE-4F3F52C7AC52}">
      <dsp:nvSpPr>
        <dsp:cNvPr id="0" name=""/>
        <dsp:cNvSpPr/>
      </dsp:nvSpPr>
      <dsp:spPr>
        <a:xfrm>
          <a:off x="2252781" y="184994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252781" y="1951212"/>
        <a:ext cx="302999" cy="303815"/>
      </dsp:txXfrm>
    </dsp:sp>
    <dsp:sp modelId="{0B3DDDA9-4286-49D9-AFB6-5B89A2B3506C}">
      <dsp:nvSpPr>
        <dsp:cNvPr id="0" name=""/>
        <dsp:cNvSpPr/>
      </dsp:nvSpPr>
      <dsp:spPr>
        <a:xfrm>
          <a:off x="2865313" y="149058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COMO RUTA DE INDAGACIÓN METODOLÓGICA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2901194" y="1526469"/>
        <a:ext cx="1970011" cy="1153301"/>
      </dsp:txXfrm>
    </dsp:sp>
    <dsp:sp modelId="{9F6ED8B3-43AE-4C03-868C-4305F69E58D0}">
      <dsp:nvSpPr>
        <dsp:cNvPr id="0" name=""/>
        <dsp:cNvSpPr/>
      </dsp:nvSpPr>
      <dsp:spPr>
        <a:xfrm>
          <a:off x="5111263" y="184994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111263" y="1951212"/>
        <a:ext cx="302999" cy="303815"/>
      </dsp:txXfrm>
    </dsp:sp>
    <dsp:sp modelId="{0A39F0DD-8280-40BF-A1F2-CF53BAFE40AF}">
      <dsp:nvSpPr>
        <dsp:cNvPr id="0" name=""/>
        <dsp:cNvSpPr/>
      </dsp:nvSpPr>
      <dsp:spPr>
        <a:xfrm>
          <a:off x="5723795" y="149058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COMO CAMPO DE APLICACIÓN TRANSFORMATIVA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5759676" y="1526469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45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8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9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95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83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47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99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889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2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86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E00C509-B090-467D-9098-6BF49E0D821C}" type="datetimeFigureOut">
              <a:rPr lang="es-CO" smtClean="0"/>
              <a:t>7/03/2019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C3AF167-008B-4308-9470-EA04D8CEE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4436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019" y="1628800"/>
            <a:ext cx="7772400" cy="150876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IMAGINARIOS EN TORNO A LOS ROLES DE GÉNERO EN ESTUDIANTES DE GRADO DÉCIMO EN EL INSTITUTO TÉCNICO INDUSTRIAL FRANCISCO JOSÉ DE CALDAS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019" y="4293096"/>
            <a:ext cx="7772400" cy="1924824"/>
          </a:xfrm>
        </p:spPr>
        <p:txBody>
          <a:bodyPr/>
          <a:lstStyle/>
          <a:p>
            <a:pPr algn="r"/>
            <a:r>
              <a:rPr lang="es-CO" dirty="0" smtClean="0"/>
              <a:t>Fidel Mauricio Ramírez</a:t>
            </a:r>
          </a:p>
          <a:p>
            <a:pPr algn="r"/>
            <a:r>
              <a:rPr lang="es-CO" dirty="0" smtClean="0"/>
              <a:t>Natalia Pinilla Cortés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18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 Pinilla\Documents\2014 - Proyecto IDEP\Imagenes-Soportes\2013-10-22 17.35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5" y="836712"/>
            <a:ext cx="408756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3"/>
            <a:ext cx="15430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5430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Natalia Pinilla\Documents\2014 - Proyecto IDEP\Imagenes-Soportes\2013-10-22 17.37.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4" y="692696"/>
            <a:ext cx="4321405" cy="57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908065"/>
              </p:ext>
            </p:extLst>
          </p:nvPr>
        </p:nvGraphicFramePr>
        <p:xfrm>
          <a:off x="755576" y="1556792"/>
          <a:ext cx="7521576" cy="444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934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</a:t>
                      </a:r>
                      <a:r>
                        <a:rPr lang="es-CO" sz="2400" baseline="0" dirty="0" smtClean="0"/>
                        <a:t> hombre significa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 mujer significa</a:t>
                      </a:r>
                      <a:endParaRPr lang="es-C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 ganador (imágenes de futbolistas, competidores de carreras automovilísticas, hombres llegando a la meta, entre otros)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Estar casada ( imágenes de matrimonios, de mujeres al lado de sus esposos y sus hijos)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9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Resultados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99631"/>
              </p:ext>
            </p:extLst>
          </p:nvPr>
        </p:nvGraphicFramePr>
        <p:xfrm>
          <a:off x="755576" y="2060848"/>
          <a:ext cx="7632848" cy="324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518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 hombre significa 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</a:t>
                      </a:r>
                      <a:r>
                        <a:rPr lang="es-CO" sz="2400" baseline="0" dirty="0" smtClean="0"/>
                        <a:t> mujer significa </a:t>
                      </a:r>
                      <a:endParaRPr lang="es-C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Tener dinero (imágenes de billetes, carros, licores y tabacos finos, </a:t>
                      </a:r>
                      <a:r>
                        <a:rPr lang="es-E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entre </a:t>
                      </a: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otros)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 madre (imágenes de mujeres embarazadas, </a:t>
                      </a:r>
                      <a:r>
                        <a:rPr lang="es-E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cuidando </a:t>
                      </a:r>
                      <a:r>
                        <a:rPr lang="es-ES" sz="28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niñ@s</a:t>
                      </a:r>
                      <a:r>
                        <a:rPr lang="es-E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8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76681"/>
              </p:ext>
            </p:extLst>
          </p:nvPr>
        </p:nvGraphicFramePr>
        <p:xfrm>
          <a:off x="685800" y="2011362"/>
          <a:ext cx="7772402" cy="328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702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 hombre significa</a:t>
                      </a:r>
                      <a:endParaRPr lang="es-CO" sz="2400" dirty="0"/>
                    </a:p>
                  </a:txBody>
                  <a:tcPr marL="94489" marR="94489"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 mujer significa</a:t>
                      </a:r>
                      <a:endParaRPr lang="es-CO" sz="2400" dirty="0"/>
                    </a:p>
                  </a:txBody>
                  <a:tcPr marL="94489" marR="94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Salir con muchas mujeres (imágenes de hombres rodeados de hermosas modelos)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7" marR="70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Estar al cuidado de la casa (imágenes de mujeres en sus hogares, haciendo oficios domésticos) 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7" marR="708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764353"/>
              </p:ext>
            </p:extLst>
          </p:nvPr>
        </p:nvGraphicFramePr>
        <p:xfrm>
          <a:off x="685800" y="2011362"/>
          <a:ext cx="7772402" cy="343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97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 hombre significa</a:t>
                      </a:r>
                      <a:endParaRPr lang="es-CO" sz="2400" dirty="0"/>
                    </a:p>
                  </a:txBody>
                  <a:tcPr marL="94489" marR="94489"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Ser mujer significa</a:t>
                      </a:r>
                      <a:endParaRPr lang="es-CO" sz="2400" dirty="0"/>
                    </a:p>
                  </a:txBody>
                  <a:tcPr marL="94489" marR="94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 exitoso en los negocios (imágenes de empresarios, de hombres en la cúspide)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7" marR="70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 bella y delicada (imágenes asociadas a la  delicadeza en el cuidado y trato e imágenes de modelos.) 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67" marR="708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9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520940" cy="448861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Con el fin de lograr </a:t>
            </a:r>
            <a:r>
              <a:rPr lang="es-ES" sz="3200" dirty="0"/>
              <a:t>un proceso de transformación en la escuela </a:t>
            </a:r>
            <a:r>
              <a:rPr lang="es-ES" sz="3200" dirty="0" smtClean="0"/>
              <a:t>frente a </a:t>
            </a:r>
            <a:r>
              <a:rPr lang="es-ES" sz="3200" dirty="0"/>
              <a:t>la equidad de género y </a:t>
            </a:r>
            <a:r>
              <a:rPr lang="es-ES" sz="3200" dirty="0" smtClean="0"/>
              <a:t>el reconocimiento </a:t>
            </a:r>
            <a:r>
              <a:rPr lang="es-ES" sz="3200" dirty="0"/>
              <a:t>de la diversidad, </a:t>
            </a:r>
            <a:r>
              <a:rPr lang="es-SV" sz="3200" dirty="0"/>
              <a:t>se hace necesario estudiar las formas en que los niños, niñas y jóvenes están configurando sus roles de género y la manera como se establecen sus relaciones en el aula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2482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	el imaginario social como alternativa para la indagación de género en la escuela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dirty="0"/>
              <a:t>“lo imaginario debe utilizar lo simbólico, no sólo para &lt;&lt;expresarse&gt;&gt;, lo cual es evidente, sino para &lt;&lt;existir&gt;&gt;, para pasar de lo virtual a cualquier otra cosa más. El delirio más elaborado, como el fantasma más secreto y más vago, están hechos de &lt;&lt;imágenes&gt;&gt;, pero estas &lt;&lt;imágenes&gt;&gt; están ahí como representante de otra cosa, tienen, pues una función simbólica</a:t>
            </a:r>
            <a:r>
              <a:rPr lang="es-CO" sz="2400" dirty="0" smtClean="0"/>
              <a:t>.”</a:t>
            </a:r>
          </a:p>
          <a:p>
            <a:pPr marL="0" indent="0">
              <a:buNone/>
            </a:pPr>
            <a:r>
              <a:rPr lang="es-CO" sz="2400" dirty="0"/>
              <a:t> </a:t>
            </a:r>
            <a:r>
              <a:rPr lang="es-CO" sz="2400" dirty="0" smtClean="0"/>
              <a:t>El simbolismo a su vez, denota la capacidad de imaginar, de crear, de transformar. (</a:t>
            </a:r>
            <a:r>
              <a:rPr lang="es-CO" sz="2400" dirty="0" err="1" smtClean="0"/>
              <a:t>Castoriadis</a:t>
            </a:r>
            <a:r>
              <a:rPr lang="es-CO" sz="2400" dirty="0" smtClean="0"/>
              <a:t>, 1976)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183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04589"/>
              </p:ext>
            </p:extLst>
          </p:nvPr>
        </p:nvGraphicFramePr>
        <p:xfrm>
          <a:off x="327991" y="1006337"/>
          <a:ext cx="8766314" cy="544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hacia abajo 4"/>
          <p:cNvSpPr/>
          <p:nvPr/>
        </p:nvSpPr>
        <p:spPr>
          <a:xfrm>
            <a:off x="5195822" y="2708920"/>
            <a:ext cx="457200" cy="3677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48" y="4767344"/>
            <a:ext cx="484674" cy="3840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0039" y="5517232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bg1"/>
                </a:solidFill>
              </a:rPr>
              <a:t>“como el cemento invisible que mantiene conglomerado este inmenso  batiburrillo e real, racional y simbólico que constituye toda sociedad” p. 231</a:t>
            </a:r>
          </a:p>
        </p:txBody>
      </p:sp>
    </p:spTree>
    <p:extLst>
      <p:ext uri="{BB962C8B-B14F-4D97-AF65-F5344CB8AC3E}">
        <p14:creationId xmlns:p14="http://schemas.microsoft.com/office/powerpoint/2010/main" val="119571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APLICACIÓN EN EL CAMPO DE LA EDUCACIÓN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552458"/>
              </p:ext>
            </p:extLst>
          </p:nvPr>
        </p:nvGraphicFramePr>
        <p:xfrm>
          <a:off x="685019" y="2011680"/>
          <a:ext cx="77724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6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815962"/>
          </a:xfrm>
        </p:spPr>
        <p:txBody>
          <a:bodyPr/>
          <a:lstStyle/>
          <a:p>
            <a:pPr algn="ctr"/>
            <a:r>
              <a:rPr lang="es-CO" dirty="0" smtClean="0"/>
              <a:t>INQUIETUDES FUNDANTES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75256"/>
              </p:ext>
            </p:extLst>
          </p:nvPr>
        </p:nvGraphicFramePr>
        <p:xfrm>
          <a:off x="822325" y="1100138"/>
          <a:ext cx="7638107" cy="520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5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¿POR QUÉ PERMANENTE Y PERSISTENTE?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/>
              <a:t>“la madre a quien más obedecen los encuestados. Sorprende cómo el 60% de los alumnos de los dos últimos grados así lo indica. El padre es quien más imparte disciplina sólo para una cuarta parte de los alumnos” (Villacorta y otros, 2012), es la madre quien continúa asumiendo la mayoría de las obligaciones escolares de sus hijos; se encontró que la relación con la madre es mucho más afectiva que la que mantienen con el padre y que, en mayor medida los estudiantes habían presenciado violencia del padre hacia la madre, que al contrario y que el abandono paterno es más recurrente. (Villacorta y otros, 2012)</a:t>
            </a:r>
            <a:endParaRPr lang="es-CO" sz="2400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7012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639" y="476672"/>
            <a:ext cx="7773338" cy="1197133"/>
          </a:xfrm>
        </p:spPr>
        <p:txBody>
          <a:bodyPr>
            <a:noAutofit/>
          </a:bodyPr>
          <a:lstStyle/>
          <a:p>
            <a:pPr algn="ctr"/>
            <a:r>
              <a:rPr lang="es-CO" sz="1800" dirty="0"/>
              <a:t>ENCUESTA NACIONAL DE CLIMA ESCOLAR COLOMBIA 2016</a:t>
            </a:r>
            <a:br>
              <a:rPr lang="es-CO" sz="1800" dirty="0"/>
            </a:br>
            <a:r>
              <a:rPr lang="es-CO" sz="1800" dirty="0"/>
              <a:t>EXPERIENCIAS DE VIOLENCIA</a:t>
            </a:r>
            <a:br>
              <a:rPr lang="es-CO" sz="1800" dirty="0"/>
            </a:br>
            <a:r>
              <a:rPr lang="es-CO" sz="1800" dirty="0"/>
              <a:t>E INSEGURIDAD ESCOLAR DE</a:t>
            </a:r>
            <a:br>
              <a:rPr lang="es-CO" sz="1800" dirty="0"/>
            </a:br>
            <a:r>
              <a:rPr lang="es-CO" sz="1800" dirty="0"/>
              <a:t>ESTUDIANTES LESBIANAS,</a:t>
            </a:r>
            <a:br>
              <a:rPr lang="es-CO" sz="1800" dirty="0"/>
            </a:br>
            <a:r>
              <a:rPr lang="es-CO" sz="1800" dirty="0"/>
              <a:t>GAYS, BISEXUALES Y TRANS*</a:t>
            </a:r>
          </a:p>
        </p:txBody>
      </p:sp>
      <p:pic>
        <p:nvPicPr>
          <p:cNvPr id="2050" name="Picture 2" descr="https://scontent.fbog2-2.fna.fbcdn.net/v/t34.0-12/17618912_10155022611205505_415251264_n.jpg?oh=c5103c800d07b2c57f60187b946eda58&amp;oe=58DCF2D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r="2577"/>
          <a:stretch/>
        </p:blipFill>
        <p:spPr bwMode="auto">
          <a:xfrm>
            <a:off x="168519" y="1673805"/>
            <a:ext cx="8867977" cy="38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18022" y="5517232"/>
            <a:ext cx="756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*La muestra final se compuso de un total de 581 estudiantes LGBT entre los 13 y 20 años de</a:t>
            </a:r>
          </a:p>
          <a:p>
            <a:r>
              <a:rPr lang="es-CO" sz="1350" dirty="0"/>
              <a:t>edad (la edad promedio fue de 16 años), de la mayoría de departamentos de Colombia. El</a:t>
            </a:r>
          </a:p>
          <a:p>
            <a:r>
              <a:rPr lang="es-CO" sz="1350" dirty="0"/>
              <a:t>33.4 % de las respuestas corresponde al departamento de Cundinamarca, que incluye a la</a:t>
            </a:r>
          </a:p>
          <a:p>
            <a:r>
              <a:rPr lang="es-CO" sz="1350" dirty="0"/>
              <a:t>ciudad de Bogotá.</a:t>
            </a:r>
          </a:p>
        </p:txBody>
      </p:sp>
    </p:spTree>
    <p:extLst>
      <p:ext uri="{BB962C8B-B14F-4D97-AF65-F5344CB8AC3E}">
        <p14:creationId xmlns:p14="http://schemas.microsoft.com/office/powerpoint/2010/main" val="147915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1800" dirty="0"/>
              <a:t>ENCUESTA NACIONAL DE CLIMA ESCOLAR COLOMBIA 2016</a:t>
            </a:r>
            <a:br>
              <a:rPr lang="es-CO" sz="1800" dirty="0"/>
            </a:br>
            <a:r>
              <a:rPr lang="es-CO" sz="1800" dirty="0"/>
              <a:t>EXPERIENCIAS DE VIOLENCIA</a:t>
            </a:r>
            <a:br>
              <a:rPr lang="es-CO" sz="1800" dirty="0"/>
            </a:br>
            <a:r>
              <a:rPr lang="es-CO" sz="1800" dirty="0"/>
              <a:t>E INSEGURIDAD ESCOLAR DE</a:t>
            </a:r>
            <a:br>
              <a:rPr lang="es-CO" sz="1800" dirty="0"/>
            </a:br>
            <a:r>
              <a:rPr lang="es-CO" sz="1800" dirty="0"/>
              <a:t>ESTUDIANTES LESBIANAS,</a:t>
            </a:r>
            <a:br>
              <a:rPr lang="es-CO" sz="1800" dirty="0"/>
            </a:br>
            <a:r>
              <a:rPr lang="es-CO" sz="1800" dirty="0"/>
              <a:t>GAYS, BISEXUALES Y TRANS</a:t>
            </a:r>
          </a:p>
        </p:txBody>
      </p:sp>
      <p:pic>
        <p:nvPicPr>
          <p:cNvPr id="3074" name="Picture 2" descr="https://scontent.fbog2-2.fna.fbcdn.net/v/t35.0-12/17572000_10155022611280505_1883739921_o.jpg?oh=f34962e0342ceacb74cac74142c0593f&amp;oe=58DC85CF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2823"/>
          <a:stretch/>
        </p:blipFill>
        <p:spPr bwMode="auto">
          <a:xfrm>
            <a:off x="449184" y="2636912"/>
            <a:ext cx="8244069" cy="26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0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1800" dirty="0"/>
              <a:t>ENCUESTA NACIONAL DE CLIMA ESCOLAR COLOMBIA 2016</a:t>
            </a:r>
            <a:br>
              <a:rPr lang="es-CO" sz="1800" dirty="0"/>
            </a:br>
            <a:r>
              <a:rPr lang="es-CO" sz="1800" dirty="0"/>
              <a:t>EXPERIENCIAS DE VIOLENCIA</a:t>
            </a:r>
            <a:br>
              <a:rPr lang="es-CO" sz="1800" dirty="0"/>
            </a:br>
            <a:r>
              <a:rPr lang="es-CO" sz="1800" dirty="0"/>
              <a:t>E INSEGURIDAD ESCOLAR DE</a:t>
            </a:r>
            <a:br>
              <a:rPr lang="es-CO" sz="1800" dirty="0"/>
            </a:br>
            <a:r>
              <a:rPr lang="es-CO" sz="1800" dirty="0"/>
              <a:t>ESTUDIANTES LESBIANAS,</a:t>
            </a:r>
            <a:br>
              <a:rPr lang="es-CO" sz="1800" dirty="0"/>
            </a:br>
            <a:r>
              <a:rPr lang="es-CO" sz="1800" dirty="0"/>
              <a:t>GAYS, BISEXUALES Y TRANS</a:t>
            </a:r>
          </a:p>
        </p:txBody>
      </p:sp>
      <p:pic>
        <p:nvPicPr>
          <p:cNvPr id="1026" name="Picture 2" descr="https://scontent.fbog2-2.fna.fbcdn.net/v/t34.0-12/17618985_10155022610865505_75966186_n.jpg?oh=52aca1ff8f5f6b209146e0f04c511095&amp;oe=58DCB6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5" y="2420889"/>
            <a:ext cx="6525627" cy="34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1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Planteamiento inicial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38638"/>
              </p:ext>
            </p:extLst>
          </p:nvPr>
        </p:nvGraphicFramePr>
        <p:xfrm>
          <a:off x="755577" y="1100138"/>
          <a:ext cx="7588324" cy="456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3793" y="-171400"/>
            <a:ext cx="7772400" cy="1508760"/>
          </a:xfrm>
        </p:spPr>
        <p:txBody>
          <a:bodyPr/>
          <a:lstStyle/>
          <a:p>
            <a:pPr algn="ctr"/>
            <a:r>
              <a:rPr lang="es-CO" dirty="0" smtClean="0"/>
              <a:t>Notas metodológicas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997200"/>
              </p:ext>
            </p:extLst>
          </p:nvPr>
        </p:nvGraphicFramePr>
        <p:xfrm>
          <a:off x="323529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7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93309"/>
              </p:ext>
            </p:extLst>
          </p:nvPr>
        </p:nvGraphicFramePr>
        <p:xfrm>
          <a:off x="395536" y="260648"/>
          <a:ext cx="8424935" cy="2304256"/>
        </p:xfrm>
        <a:graphic>
          <a:graphicData uri="http://schemas.openxmlformats.org/drawingml/2006/table">
            <a:tbl>
              <a:tblPr/>
              <a:tblGrid>
                <a:gridCol w="168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386">
                <a:tc rowSpan="2">
                  <a:txBody>
                    <a:bodyPr/>
                    <a:lstStyle/>
                    <a:p>
                      <a:pPr algn="ctr"/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Grupo de Hombres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Grupo de Mujeres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Imágenes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Observación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Imágenes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Observación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78">
                <a:tc>
                  <a:txBody>
                    <a:bodyPr/>
                    <a:lstStyle/>
                    <a:p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Cabeza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Extremidades superiores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r>
                        <a:rPr lang="es-CO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Extremidades inferiores</a:t>
                      </a:r>
                      <a:endParaRPr lang="es-CO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500" dirty="0">
                          <a:effectLst/>
                          <a:latin typeface="Arial"/>
                        </a:rPr>
                        <a:t> </a:t>
                      </a:r>
                      <a:endParaRPr lang="es-CO" sz="1500" dirty="0">
                        <a:effectLst/>
                      </a:endParaRPr>
                    </a:p>
                  </a:txBody>
                  <a:tcPr marL="57429" marR="574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924944"/>
            <a:ext cx="2344173" cy="3729144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5220072" y="29249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 BERKLEY" panose="02000000000000000000" pitchFamily="2" charset="0"/>
              </a:rPr>
              <a:t>¿Qué expectativas tengo para mi futuro?</a:t>
            </a:r>
            <a:endParaRPr lang="es-ES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271" y="3645024"/>
            <a:ext cx="2661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 BERKLEY" panose="02000000000000000000" pitchFamily="2" charset="0"/>
              </a:rPr>
              <a:t>¿Qué expectativas tiene la sociedad para mi futuro?</a:t>
            </a:r>
            <a:endParaRPr lang="es-ES" dirty="0">
              <a:latin typeface="AR BERKLEY" panose="02000000000000000000" pitchFamily="2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5801243" y="5301208"/>
            <a:ext cx="2408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 BERKLEY" panose="02000000000000000000" pitchFamily="2" charset="0"/>
              </a:rPr>
              <a:t>¿Qué expectativas tiene mi familia para mi futuro? </a:t>
            </a:r>
            <a:endParaRPr lang="es-ES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PROPUESTA DE TRABAJO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637472" cy="4560620"/>
          </a:xfrm>
        </p:spPr>
        <p:txBody>
          <a:bodyPr/>
          <a:lstStyle/>
          <a:p>
            <a:r>
              <a:rPr lang="es-CO" dirty="0" smtClean="0"/>
              <a:t>Clasificaremos las siguientes imágenes, según su caracterización para hombres y mujeres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9"/>
            <a:ext cx="2617962" cy="26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13" y="2776650"/>
            <a:ext cx="3275087" cy="254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484784"/>
            <a:ext cx="2143125" cy="25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53" y="4450805"/>
            <a:ext cx="3330810" cy="209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6048672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5"/>
            <a:ext cx="2448272" cy="261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6" y="4437112"/>
            <a:ext cx="2797594" cy="209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12" y="548680"/>
            <a:ext cx="2880320" cy="215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64" y="3434720"/>
            <a:ext cx="2133600" cy="291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81" y="2495548"/>
            <a:ext cx="2870542" cy="218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\Dropbox\Subidas desde cámara\2013-10-22 17.37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258" y="1273030"/>
            <a:ext cx="5724128" cy="42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5085184"/>
            <a:ext cx="15430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a Pinilla\Documents\2014 - Proyecto IDEP\Imagenes-Soportes\2013-10-22 17.35.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4248472" cy="56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3"/>
            <a:ext cx="15430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941</TotalTime>
  <Words>1012</Words>
  <Application>Microsoft Office PowerPoint</Application>
  <PresentationFormat>Presentación en pantalla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 BERKLEY</vt:lpstr>
      <vt:lpstr>Arial</vt:lpstr>
      <vt:lpstr>Calibri</vt:lpstr>
      <vt:lpstr>Corbel</vt:lpstr>
      <vt:lpstr>Times New Roman</vt:lpstr>
      <vt:lpstr>Wingdings</vt:lpstr>
      <vt:lpstr>Con bandas</vt:lpstr>
      <vt:lpstr>IMAGINARIOS EN TORNO A LOS ROLES DE GÉNERO EN ESTUDIANTES DE GRADO DÉCIMO EN EL INSTITUTO TÉCNICO INDUSTRIAL FRANCISCO JOSÉ DE CALDAS</vt:lpstr>
      <vt:lpstr>INQUIETUDES FUNDANTES</vt:lpstr>
      <vt:lpstr>Planteamiento inicial</vt:lpstr>
      <vt:lpstr>Notas metodológicas</vt:lpstr>
      <vt:lpstr>Presentación de PowerPoint</vt:lpstr>
      <vt:lpstr>PROPUESTA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 el imaginario social como alternativa para la indagación de género en la escuela</vt:lpstr>
      <vt:lpstr>Presentación de PowerPoint</vt:lpstr>
      <vt:lpstr>APLICACIÓN EN EL CAMPO DE LA EDUCACIÓN </vt:lpstr>
      <vt:lpstr>¿POR QUÉ PERMANENTE Y PERSISTENTE?</vt:lpstr>
      <vt:lpstr>ENCUESTA NACIONAL DE CLIMA ESCOLAR COLOMBIA 2016 EXPERIENCIAS DE VIOLENCIA E INSEGURIDAD ESCOLAR DE ESTUDIANTES LESBIANAS, GAYS, BISEXUALES Y TRANS*</vt:lpstr>
      <vt:lpstr>ENCUESTA NACIONAL DE CLIMA ESCOLAR COLOMBIA 2016 EXPERIENCIAS DE VIOLENCIA E INSEGURIDAD ESCOLAR DE ESTUDIANTES LESBIANAS, GAYS, BISEXUALES Y TRANS</vt:lpstr>
      <vt:lpstr>ENCUESTA NACIONAL DE CLIMA ESCOLAR COLOMBIA 2016 EXPERIENCIAS DE VIOLENCIA E INSEGURIDAD ESCOLAR DE ESTUDIANTES LESBIANAS, GAYS, BISEXUALES Y TRANS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SÉPTIMA VERSIÓN DEL PREMIO A LA INVESTIGACIÓN E INNOVACIÓN EDUCATIVA</dc:title>
  <dc:creator>Natalia Pinilla</dc:creator>
  <cp:lastModifiedBy>natalia pinilla cortes</cp:lastModifiedBy>
  <cp:revision>72</cp:revision>
  <dcterms:created xsi:type="dcterms:W3CDTF">2014-04-22T21:19:53Z</dcterms:created>
  <dcterms:modified xsi:type="dcterms:W3CDTF">2019-03-07T14:47:08Z</dcterms:modified>
</cp:coreProperties>
</file>